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43"/>
  </p:notesMasterIdLst>
  <p:sldIdLst>
    <p:sldId id="257" r:id="rId5"/>
    <p:sldId id="290" r:id="rId6"/>
    <p:sldId id="276" r:id="rId7"/>
    <p:sldId id="289" r:id="rId8"/>
    <p:sldId id="278" r:id="rId9"/>
    <p:sldId id="279" r:id="rId10"/>
    <p:sldId id="280" r:id="rId11"/>
    <p:sldId id="281" r:id="rId12"/>
    <p:sldId id="282" r:id="rId13"/>
    <p:sldId id="295" r:id="rId14"/>
    <p:sldId id="291" r:id="rId15"/>
    <p:sldId id="292" r:id="rId16"/>
    <p:sldId id="293" r:id="rId17"/>
    <p:sldId id="294" r:id="rId18"/>
    <p:sldId id="270" r:id="rId19"/>
    <p:sldId id="271" r:id="rId20"/>
    <p:sldId id="296" r:id="rId21"/>
    <p:sldId id="273" r:id="rId22"/>
    <p:sldId id="305" r:id="rId23"/>
    <p:sldId id="304" r:id="rId24"/>
    <p:sldId id="303" r:id="rId25"/>
    <p:sldId id="302" r:id="rId26"/>
    <p:sldId id="301" r:id="rId27"/>
    <p:sldId id="300" r:id="rId28"/>
    <p:sldId id="299" r:id="rId29"/>
    <p:sldId id="298" r:id="rId30"/>
    <p:sldId id="272" r:id="rId31"/>
    <p:sldId id="287" r:id="rId32"/>
    <p:sldId id="297" r:id="rId33"/>
    <p:sldId id="283" r:id="rId34"/>
    <p:sldId id="284" r:id="rId35"/>
    <p:sldId id="285" r:id="rId36"/>
    <p:sldId id="286" r:id="rId37"/>
    <p:sldId id="306" r:id="rId38"/>
    <p:sldId id="307" r:id="rId39"/>
    <p:sldId id="308" r:id="rId40"/>
    <p:sldId id="309" r:id="rId41"/>
    <p:sldId id="310"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Cambria Math" panose="02040503050406030204" pitchFamily="18" charset="0"/>
      <p:regular r:id="rId50"/>
    </p:embeddedFont>
    <p:embeddedFont>
      <p:font typeface="Helvetica" panose="020B0604020202020204" pitchFamily="34" charset="0"/>
      <p:regular r:id="rId51"/>
      <p:bold r:id="rId52"/>
      <p:italic r:id="rId53"/>
      <p:boldItalic r:id="rId54"/>
    </p:embeddedFont>
    <p:embeddedFont>
      <p:font typeface="Open Sans Light" panose="020B0306030504020204" pitchFamily="34" charset="0"/>
      <p:regular r:id="rId55"/>
      <p:italic r:id="rId56"/>
    </p:embeddedFont>
    <p:embeddedFont>
      <p:font typeface="PT Sans" panose="020B050302020302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Roboto Slab" panose="020B0604020202020204" charset="0"/>
      <p:regular r:id="rId65"/>
      <p:bold r:id="rId66"/>
    </p:embeddedFont>
    <p:embeddedFont>
      <p:font typeface="Source Sans Pro" panose="020B0503030403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000000"/>
          </p15:clr>
        </p15:guide>
        <p15:guide id="2" pos="2880" userDrawn="1">
          <p15:clr>
            <a:srgbClr val="000000"/>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hTVE5izTW4T7kvvEDtMGvFi3Gy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7B236A"/>
    <a:srgbClr val="568523"/>
    <a:srgbClr val="7ABC32"/>
    <a:srgbClr val="2A60DA"/>
    <a:srgbClr val="FF66FF"/>
    <a:srgbClr val="54D330"/>
    <a:srgbClr val="000000"/>
    <a:srgbClr val="219FED"/>
    <a:srgbClr val="EB1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0D95ED-1F4A-4EC1-A12C-80247CB85546}" v="16" dt="2021-12-26T11:22:25.231"/>
    <p1510:client id="{4FA1E989-B557-9FA9-A7B8-3F6B93879170}" v="8" dt="2021-12-26T08:49:17.052"/>
    <p1510:client id="{52051A3B-C68A-E61C-6517-50C8EB4BA2FF}" v="1" dt="2021-12-26T08:28:03.263"/>
    <p1510:client id="{64B3D786-7900-FE95-F08B-D3770A3D1DF6}" v="1" dt="2021-12-26T07:25:46.700"/>
    <p1510:client id="{79C3AEBE-1F70-BF24-8F2E-8CCFC4342469}" v="8" dt="2021-12-26T08:44:40.975"/>
    <p1510:client id="{C60434B4-C047-A54E-BF66-86CA2D54A682}" v="14" dt="2021-12-25T16:03:37.508"/>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Kiểu Có chủ đề 1 - Màu chủ đề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font" Target="fonts/font8.fntdata"/><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7.fntdata"/><Relationship Id="rId55" Type="http://schemas.openxmlformats.org/officeDocument/2006/relationships/font" Target="fonts/font12.fntdata"/><Relationship Id="rId76" Type="http://schemas.microsoft.com/office/2015/10/relationships/revisionInfo" Target="revisionInfo.xml"/><Relationship Id="rId7" Type="http://schemas.openxmlformats.org/officeDocument/2006/relationships/slide" Target="slides/slide3.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3" name="Google Shape;103;p6: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2414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lgn="l">
              <a:buNone/>
            </a:pPr>
            <a:r>
              <a:rPr lang="vi-VN" b="0" i="0">
                <a:solidFill>
                  <a:srgbClr val="111111"/>
                </a:solidFill>
                <a:effectLst/>
                <a:latin typeface="Quicksand"/>
              </a:rPr>
              <a:t> Khi huấn luyện, giá trị đạo hàm là thông tin phản hồi của quá trình lan truyền ngược. Giá trị này trở nên vô cùng nhỏ</a:t>
            </a:r>
            <a:r>
              <a:rPr lang="en-US" b="0" i="0">
                <a:solidFill>
                  <a:srgbClr val="111111"/>
                </a:solidFill>
                <a:effectLst/>
                <a:latin typeface="Quicksand"/>
              </a:rPr>
              <a:t> </a:t>
            </a:r>
            <a:r>
              <a:rPr lang="vi-VN" b="0" i="0">
                <a:solidFill>
                  <a:srgbClr val="111111"/>
                </a:solidFill>
                <a:effectLst/>
                <a:latin typeface="Quicksand"/>
              </a:rPr>
              <a:t>khiến cho việc cập nhật trọng số mạng không thể xảy ra</a:t>
            </a:r>
            <a:endParaRPr/>
          </a:p>
        </p:txBody>
      </p:sp>
      <p:sp>
        <p:nvSpPr>
          <p:cNvPr id="103" name="Google Shape;103;p6: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93491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405374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715747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8494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5536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endParaRPr lang="en-US"/>
          </a:p>
        </p:txBody>
      </p:sp>
    </p:spTree>
    <p:extLst>
      <p:ext uri="{BB962C8B-B14F-4D97-AF65-F5344CB8AC3E}">
        <p14:creationId xmlns:p14="http://schemas.microsoft.com/office/powerpoint/2010/main" val="263388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39700" indent="0">
              <a:buNone/>
            </a:pPr>
            <a:r>
              <a:rPr lang="vi-VN"/>
              <a:t>Bước đầu tiên là quyết định thông tin nào sẽ được đưa đến cell state thông qua cổng </a:t>
            </a:r>
            <a:r>
              <a:rPr lang="en-US"/>
              <a:t>	</a:t>
            </a:r>
            <a:endParaRPr lang="en-US" b="0" i="0">
              <a:solidFill>
                <a:srgbClr val="333333"/>
              </a:solidFill>
              <a:effectLst/>
              <a:latin typeface="CMS"/>
            </a:endParaRPr>
          </a:p>
          <a:p>
            <a:pPr marL="139700" indent="0">
              <a:buNone/>
            </a:pPr>
            <a:r>
              <a:rPr lang="vi-VN"/>
              <a:t>Quyết định này được thực hiện bởi lớp sigmoid với hai đầu vào là ht-1 và xt và cho đầu ra là 0 hoặc 1 cho mỗi đầu vào Ct-1</a:t>
            </a:r>
            <a:br>
              <a:rPr lang="en-US"/>
            </a:br>
            <a:r>
              <a:rPr lang="vi-VN"/>
              <a:t>Lấy ví dụ trường hợp mô hình ngôn ngữ để dự báo từ tiếp theo dựa trên các từ trước đó </a:t>
            </a:r>
            <a:endParaRPr lang="en-US"/>
          </a:p>
          <a:p>
            <a:pPr marL="139700" indent="0">
              <a:buNone/>
            </a:pPr>
            <a:r>
              <a:rPr lang="en-US"/>
              <a:t>	</a:t>
            </a:r>
            <a:r>
              <a:rPr lang="vi-VN"/>
              <a:t>Trong trường hợp này, cell state phải chứa thông tin về giới tính ( gender) của chủ thể (subject) hiện tại để các đại từ sẽ được sử dụng một cách phù hợp </a:t>
            </a:r>
            <a:endParaRPr lang="en-US"/>
          </a:p>
          <a:p>
            <a:pPr marL="139700" indent="0">
              <a:buNone/>
            </a:pPr>
            <a:r>
              <a:rPr lang="en-US"/>
              <a:t>	</a:t>
            </a:r>
            <a:r>
              <a:rPr lang="vi-VN"/>
              <a:t>Khi có một subject (chủ thể mới), gender của chủ thể cũ không cần phải ghi nhớ nữa.</a:t>
            </a:r>
            <a:endParaRPr lang="en-US"/>
          </a:p>
        </p:txBody>
      </p:sp>
    </p:spTree>
    <p:extLst>
      <p:ext uri="{BB962C8B-B14F-4D97-AF65-F5344CB8AC3E}">
        <p14:creationId xmlns:p14="http://schemas.microsoft.com/office/powerpoint/2010/main" val="139542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39700" indent="0">
              <a:buNone/>
            </a:pPr>
            <a:r>
              <a:rPr lang="vi-VN"/>
              <a:t>Bước tiếp theo là xác định loại thông tin mới nào sẽ được lưu trữ trong cell state. </a:t>
            </a:r>
            <a:endParaRPr lang="en-US"/>
          </a:p>
          <a:p>
            <a:pPr marL="139700" indent="0">
              <a:buNone/>
            </a:pPr>
            <a:r>
              <a:rPr lang="vi-VN"/>
              <a:t>Có hai thành phần </a:t>
            </a:r>
            <a:endParaRPr lang="en-US"/>
          </a:p>
          <a:p>
            <a:pPr marL="139700" indent="0">
              <a:buNone/>
            </a:pPr>
            <a:r>
              <a:rPr lang="en-US"/>
              <a:t>	</a:t>
            </a:r>
            <a:r>
              <a:rPr lang="vi-VN"/>
              <a:t>A sigmoid layer (gọi là input gate layer) quyết định giá trị nào cần update </a:t>
            </a:r>
            <a:endParaRPr lang="en-US"/>
          </a:p>
          <a:p>
            <a:pPr marL="139700" indent="0">
              <a:buNone/>
            </a:pPr>
            <a:r>
              <a:rPr lang="en-US"/>
              <a:t>	</a:t>
            </a:r>
            <a:r>
              <a:rPr lang="vi-VN"/>
              <a:t>A tanh layer tạo ra vector với các giá trị mới có thể đưa vào cell state </a:t>
            </a:r>
            <a:endParaRPr lang="en-US"/>
          </a:p>
          <a:p>
            <a:pPr marL="139700" indent="0">
              <a:buNone/>
            </a:pPr>
            <a:r>
              <a:rPr lang="vi-VN"/>
              <a:t>Trong trường hợp của mô hình ngôn ngữ, gender của chủ thể mới sẽ được đưa vào để cập nhật cell state</a:t>
            </a:r>
            <a:endParaRPr lang="en-US"/>
          </a:p>
          <a:p>
            <a:pPr marL="139700" indent="0">
              <a:buNone/>
            </a:pPr>
            <a:r>
              <a:rPr lang="en-US" b="0" i="0">
                <a:solidFill>
                  <a:srgbClr val="333333"/>
                </a:solidFill>
                <a:effectLst/>
                <a:latin typeface="CMS"/>
              </a:rPr>
              <a:t>This has two parts:</a:t>
            </a:r>
          </a:p>
          <a:p>
            <a:pPr marL="139700" indent="0">
              <a:buNone/>
            </a:pPr>
            <a:r>
              <a:rPr lang="en-US" b="0" i="0">
                <a:solidFill>
                  <a:srgbClr val="333333"/>
                </a:solidFill>
                <a:effectLst/>
                <a:latin typeface="CMS"/>
              </a:rPr>
              <a:t>	First, a sigmoid layer called the “input gate layer” decides which values we’ll update. Next, a tanh layer creates a vector of new candidate values, </a:t>
            </a:r>
            <a:r>
              <a:rPr lang="en-US" b="0" i="0" u="none" strike="noStrike">
                <a:solidFill>
                  <a:srgbClr val="333333"/>
                </a:solidFill>
                <a:effectLst/>
                <a:latin typeface="MathJax_Math-italic"/>
              </a:rPr>
              <a:t>C</a:t>
            </a:r>
            <a:r>
              <a:rPr lang="en-US" b="0" i="0" u="none" strike="noStrike">
                <a:solidFill>
                  <a:srgbClr val="333333"/>
                </a:solidFill>
                <a:effectLst/>
                <a:latin typeface="MathJax_Main"/>
              </a:rPr>
              <a:t>~</a:t>
            </a:r>
            <a:r>
              <a:rPr lang="en-US" b="0" i="0" u="none" strike="noStrike">
                <a:solidFill>
                  <a:srgbClr val="333333"/>
                </a:solidFill>
                <a:effectLst/>
                <a:latin typeface="MathJax_Math-italic"/>
              </a:rPr>
              <a:t>t</a:t>
            </a:r>
            <a:r>
              <a:rPr lang="en-US" b="0" i="0">
                <a:solidFill>
                  <a:srgbClr val="333333"/>
                </a:solidFill>
                <a:effectLst/>
                <a:latin typeface="CMS"/>
              </a:rPr>
              <a:t>, that could be added to the state.</a:t>
            </a:r>
          </a:p>
          <a:p>
            <a:pPr marL="139700" indent="0" algn="just">
              <a:buNone/>
            </a:pPr>
            <a:r>
              <a:rPr lang="en-US" b="0" i="0">
                <a:solidFill>
                  <a:srgbClr val="333333"/>
                </a:solidFill>
                <a:effectLst/>
                <a:latin typeface="CMS"/>
              </a:rPr>
              <a:t>	In the next step, we’ll combine these two to create an update to the state.</a:t>
            </a:r>
          </a:p>
          <a:p>
            <a:pPr marL="139700" indent="0">
              <a:buNone/>
            </a:pPr>
            <a:br>
              <a:rPr lang="en-US"/>
            </a:br>
            <a:endParaRPr lang="en-US"/>
          </a:p>
        </p:txBody>
      </p:sp>
    </p:spTree>
    <p:extLst>
      <p:ext uri="{BB962C8B-B14F-4D97-AF65-F5344CB8AC3E}">
        <p14:creationId xmlns:p14="http://schemas.microsoft.com/office/powerpoint/2010/main" val="2751704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39700" indent="0">
              <a:buNone/>
            </a:pPr>
            <a:r>
              <a:rPr lang="vi-VN"/>
              <a:t>Bước tiếp theo là cập nhật cellstate cũ Ct-1 vào cell state mới Ct</a:t>
            </a:r>
            <a:endParaRPr lang="en-US"/>
          </a:p>
          <a:p>
            <a:pPr marL="139700" indent="0">
              <a:buNone/>
            </a:pPr>
            <a:r>
              <a:rPr lang="vi-VN"/>
              <a:t>Nhân trạng thái cũ với f t (để cần nhớ hoặc quên trạng thái cũ trước đó hay không)</a:t>
            </a:r>
            <a:endParaRPr lang="en-US"/>
          </a:p>
          <a:p>
            <a:pPr marL="139700" indent="0">
              <a:buNone/>
            </a:pPr>
            <a:r>
              <a:rPr lang="vi-VN"/>
              <a:t>Bổ sung it *Ct~: scale bởi i t để thể hiện bao nhiêu lượn</a:t>
            </a:r>
            <a:endParaRPr lang="en-US" b="0" i="0">
              <a:solidFill>
                <a:srgbClr val="333333"/>
              </a:solidFill>
              <a:effectLst/>
              <a:latin typeface="CMS"/>
            </a:endParaRPr>
          </a:p>
          <a:p>
            <a:pPr marL="139700" indent="0">
              <a:buNone/>
            </a:pPr>
            <a:r>
              <a:rPr lang="en-US" b="0" i="0">
                <a:solidFill>
                  <a:srgbClr val="333333"/>
                </a:solidFill>
                <a:effectLst/>
                <a:latin typeface="CMS"/>
              </a:rPr>
              <a:t>The next step is to decide what new information we’re going to store in the cell state</a:t>
            </a:r>
          </a:p>
        </p:txBody>
      </p:sp>
    </p:spTree>
    <p:extLst>
      <p:ext uri="{BB962C8B-B14F-4D97-AF65-F5344CB8AC3E}">
        <p14:creationId xmlns:p14="http://schemas.microsoft.com/office/powerpoint/2010/main" val="37587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endParaRPr lang="vi-VN" sz="1150">
              <a:solidFill>
                <a:srgbClr val="050505"/>
              </a:solidFill>
              <a:highlight>
                <a:srgbClr val="FFFFFF"/>
              </a:highlight>
            </a:endParaRPr>
          </a:p>
        </p:txBody>
      </p:sp>
      <p:sp>
        <p:nvSpPr>
          <p:cNvPr id="66" name="Google Shape;66;p3:notes"/>
          <p:cNvSpPr txBox="1">
            <a:spLocks noGrp="1"/>
          </p:cNvSpPr>
          <p:nvPr>
            <p:ph type="sldNum" idx="12"/>
          </p:nvPr>
        </p:nvSpPr>
        <p:spPr>
          <a:xfrm>
            <a:off x="3884414" y="8685894"/>
            <a:ext cx="2972100" cy="456600"/>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89751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39700" indent="0" algn="just">
              <a:buNone/>
            </a:pPr>
            <a:r>
              <a:rPr lang="vi-VN" b="0" i="0">
                <a:solidFill>
                  <a:srgbClr val="000000"/>
                </a:solidFill>
                <a:effectLst/>
                <a:latin typeface="Helvetica" panose="020B0604020202020204" pitchFamily="34" charset="0"/>
              </a:rPr>
              <a:t>Cuối cùng, ta cần quyết định xem ta muốn đầu ra là gì. Giá trị đầu ra sẽ dựa vào trạng thái tế bào, nhưng sẽ được tiếp tục sàng lọc. Đầu tiên, ta chạy một tầng sigmoid để quyết định phần nào của trạng thái tế bào ta muốn xuất ra. Sau đó, ta đưa nó trạng thái tế bảo qua một hàm </a:t>
            </a:r>
            <a:r>
              <a:rPr lang="vi-VN" b="0" i="0">
                <a:solidFill>
                  <a:srgbClr val="000000"/>
                </a:solidFill>
                <a:effectLst/>
                <a:latin typeface="KaTeX_Main"/>
              </a:rPr>
              <a:t>tanh</a:t>
            </a:r>
            <a:r>
              <a:rPr lang="vi-VN" b="0" i="1">
                <a:solidFill>
                  <a:srgbClr val="000000"/>
                </a:solidFill>
                <a:effectLst/>
                <a:latin typeface="KaTeX_Math"/>
              </a:rPr>
              <a:t>tanh</a:t>
            </a:r>
            <a:r>
              <a:rPr lang="vi-VN" b="0" i="0">
                <a:solidFill>
                  <a:srgbClr val="000000"/>
                </a:solidFill>
                <a:effectLst/>
                <a:latin typeface="Helvetica" panose="020B0604020202020204" pitchFamily="34" charset="0"/>
              </a:rPr>
              <a:t> để co giá trị nó về khoảng </a:t>
            </a:r>
            <a:r>
              <a:rPr lang="vi-VN" b="0" i="0">
                <a:solidFill>
                  <a:srgbClr val="000000"/>
                </a:solidFill>
                <a:effectLst/>
                <a:latin typeface="KaTeX_Main"/>
              </a:rPr>
              <a:t>[-1, 1][−1,1]</a:t>
            </a:r>
            <a:r>
              <a:rPr lang="vi-VN" b="0" i="0">
                <a:solidFill>
                  <a:srgbClr val="000000"/>
                </a:solidFill>
                <a:effectLst/>
                <a:latin typeface="Helvetica" panose="020B0604020202020204" pitchFamily="34" charset="0"/>
              </a:rPr>
              <a:t>, và nhân nó với đầu ra của cổng sigmoid để được giá trị đầu ra ta mong muốn.</a:t>
            </a:r>
          </a:p>
          <a:p>
            <a:pPr marL="139700" indent="0">
              <a:buNone/>
            </a:pPr>
            <a:endParaRPr lang="en-US"/>
          </a:p>
        </p:txBody>
      </p:sp>
    </p:spTree>
    <p:extLst>
      <p:ext uri="{BB962C8B-B14F-4D97-AF65-F5344CB8AC3E}">
        <p14:creationId xmlns:p14="http://schemas.microsoft.com/office/powerpoint/2010/main" val="3192761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3" name="Google Shape;103;p6: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58280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3" name="Google Shape;103;p6: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44958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3" name="Google Shape;103;p6: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26065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3" name="Google Shape;103;p6: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65387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3" name="Google Shape;103;p6: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80323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39700" indent="0" algn="l" fontAlgn="base">
              <a:buNone/>
            </a:pPr>
            <a:r>
              <a:rPr lang="en-US" b="0" i="0">
                <a:solidFill>
                  <a:srgbClr val="35373A"/>
                </a:solidFill>
                <a:effectLst/>
                <a:latin typeface="var(--font-serif)"/>
              </a:rPr>
              <a:t>Traditional feed-forward neural networks take in a fixed amount of input data all at the same time and produce a fixed amount of output each time. </a:t>
            </a:r>
          </a:p>
          <a:p>
            <a:pPr marL="139700" indent="0" algn="l" fontAlgn="base">
              <a:buNone/>
            </a:pPr>
            <a:r>
              <a:rPr lang="en-US" b="0" i="0">
                <a:solidFill>
                  <a:srgbClr val="35373A"/>
                </a:solidFill>
                <a:effectLst/>
                <a:latin typeface="var(--font-serif)"/>
              </a:rPr>
              <a:t>On the other hand, RNNs do not consume all the input data at once. Instead, they take them in one at a time and in a </a:t>
            </a:r>
            <a:r>
              <a:rPr lang="en-US" b="0" i="0" u="sng">
                <a:solidFill>
                  <a:srgbClr val="35373A"/>
                </a:solidFill>
                <a:effectLst/>
                <a:latin typeface="var(--font-serif)"/>
              </a:rPr>
              <a:t>sequence.</a:t>
            </a:r>
            <a:r>
              <a:rPr lang="en-US" b="0" i="0">
                <a:solidFill>
                  <a:srgbClr val="35373A"/>
                </a:solidFill>
                <a:effectLst/>
                <a:latin typeface="var(--font-serif)"/>
              </a:rPr>
              <a:t> </a:t>
            </a:r>
          </a:p>
          <a:p>
            <a:pPr marL="139700" indent="0" algn="l" fontAlgn="base">
              <a:buNone/>
            </a:pPr>
            <a:r>
              <a:rPr lang="en-US" b="0" i="0">
                <a:solidFill>
                  <a:srgbClr val="35373A"/>
                </a:solidFill>
                <a:effectLst/>
                <a:latin typeface="var(--font-serif)"/>
              </a:rPr>
              <a:t>At each step, the RNN does a series of calculations before producing an output. The output, known as the </a:t>
            </a:r>
            <a:r>
              <a:rPr lang="en-US" b="0" i="0" u="sng">
                <a:solidFill>
                  <a:srgbClr val="35373A"/>
                </a:solidFill>
                <a:effectLst/>
                <a:latin typeface="var(--font-serif)"/>
              </a:rPr>
              <a:t>hidden state,</a:t>
            </a:r>
            <a:r>
              <a:rPr lang="en-US" b="0" i="0">
                <a:solidFill>
                  <a:srgbClr val="35373A"/>
                </a:solidFill>
                <a:effectLst/>
                <a:latin typeface="var(--font-serif)"/>
              </a:rPr>
              <a:t> is then combined with the next input in the sequence to produce another output. This process continues until the model is programmed to finish or the input sequence ends.</a:t>
            </a:r>
          </a:p>
          <a:p>
            <a:pPr marL="139700" indent="0">
              <a:buNone/>
            </a:pPr>
            <a:r>
              <a:rPr lang="en-US"/>
              <a:t>https://blog.floydhub.com/a-beginners-guide-on-recurrent-neural-networks-with-pytorch/</a:t>
            </a:r>
          </a:p>
        </p:txBody>
      </p:sp>
    </p:spTree>
    <p:extLst>
      <p:ext uri="{BB962C8B-B14F-4D97-AF65-F5344CB8AC3E}">
        <p14:creationId xmlns:p14="http://schemas.microsoft.com/office/powerpoint/2010/main" val="345837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1213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b="0" i="0">
                <a:solidFill>
                  <a:srgbClr val="100E0D"/>
                </a:solidFill>
                <a:effectLst/>
                <a:latin typeface="SFProText"/>
              </a:rPr>
              <a:t>Mạng RNN là một mạng neural chứa một vòng lặp bên trong nó.</a:t>
            </a:r>
            <a:br>
              <a:rPr lang="vi-VN"/>
            </a:br>
            <a:r>
              <a:rPr lang="vi-VN" b="0" i="0">
                <a:solidFill>
                  <a:srgbClr val="100E0D"/>
                </a:solidFill>
                <a:effectLst/>
                <a:latin typeface="SFProText"/>
              </a:rPr>
              <a:t>Trong hình trên gmạng RNN nhận một đầu vào x</a:t>
            </a:r>
            <a:r>
              <a:rPr lang="vi-VN" b="0" i="0" baseline="-25000">
                <a:solidFill>
                  <a:srgbClr val="100E0D"/>
                </a:solidFill>
                <a:effectLst/>
                <a:latin typeface="inherit"/>
              </a:rPr>
              <a:t>t </a:t>
            </a:r>
            <a:r>
              <a:rPr lang="vi-VN" b="0" i="0">
                <a:solidFill>
                  <a:srgbClr val="100E0D"/>
                </a:solidFill>
                <a:effectLst/>
                <a:latin typeface="SFProText"/>
              </a:rPr>
              <a:t>, tiến hành xử lý và đưa ra đầu ra h</a:t>
            </a:r>
            <a:r>
              <a:rPr lang="vi-VN" b="0" i="0" baseline="-25000">
                <a:solidFill>
                  <a:srgbClr val="100E0D"/>
                </a:solidFill>
                <a:effectLst/>
                <a:latin typeface="inherit"/>
              </a:rPr>
              <a:t>t </a:t>
            </a:r>
            <a:r>
              <a:rPr lang="vi-VN" b="0" i="0">
                <a:solidFill>
                  <a:srgbClr val="100E0D"/>
                </a:solidFill>
                <a:effectLst/>
                <a:latin typeface="SFProText"/>
              </a:rPr>
              <a:t>. </a:t>
            </a:r>
          </a:p>
          <a:p>
            <a:pPr marL="139700" indent="0" algn="l">
              <a:buNone/>
            </a:pPr>
            <a:r>
              <a:rPr lang="vi-VN" b="0" i="0">
                <a:solidFill>
                  <a:srgbClr val="100E0D"/>
                </a:solidFill>
                <a:effectLst/>
                <a:latin typeface="SFProText"/>
              </a:rPr>
              <a:t>Điểm đặc biệt là nó sẽ lưu lại giá trị của h</a:t>
            </a:r>
            <a:r>
              <a:rPr lang="vi-VN" b="0" i="0" baseline="-25000">
                <a:solidFill>
                  <a:srgbClr val="100E0D"/>
                </a:solidFill>
                <a:effectLst/>
                <a:latin typeface="inherit"/>
              </a:rPr>
              <a:t>t </a:t>
            </a:r>
            <a:r>
              <a:rPr lang="vi-VN" b="0" i="0">
                <a:solidFill>
                  <a:srgbClr val="100E0D"/>
                </a:solidFill>
                <a:effectLst/>
                <a:latin typeface="SFProText"/>
              </a:rPr>
              <a:t>để sử dụng cho đầu vào tiếp theo. </a:t>
            </a:r>
          </a:p>
          <a:p>
            <a:pPr marL="139700" indent="0" algn="l">
              <a:buNone/>
            </a:pPr>
            <a:r>
              <a:rPr lang="vi-VN" b="0" i="0">
                <a:solidFill>
                  <a:srgbClr val="100E0D"/>
                </a:solidFill>
                <a:effectLst/>
                <a:latin typeface="SFProText"/>
              </a:rPr>
              <a:t>Có thể coi một mạng RNN là một chuỗi những mạng con giống hệt nhau, mỗi mạng sẽ truyền thông tin nó vừa xử lý cho mạng phía sau nó. </a:t>
            </a:r>
          </a:p>
          <a:p>
            <a:pPr marL="139700" indent="0" algn="l">
              <a:buNone/>
            </a:pPr>
            <a:r>
              <a:rPr lang="vi-VN" b="0" i="0">
                <a:solidFill>
                  <a:srgbClr val="100E0D"/>
                </a:solidFill>
                <a:effectLst/>
                <a:latin typeface="SFProText"/>
              </a:rPr>
              <a:t>Nếu ta tách từng vòng lặp xử lý trong đó ra thành từng mạng con theo cách suy nghĩ như trên thì ta sẽ có một mạng có kiến trúc như sau: </a:t>
            </a:r>
          </a:p>
          <a:p>
            <a:pPr marL="457200" lvl="0" indent="-228600" algn="l" rtl="0">
              <a:lnSpc>
                <a:spcPct val="100000"/>
              </a:lnSpc>
              <a:spcBef>
                <a:spcPts val="0"/>
              </a:spcBef>
              <a:spcAft>
                <a:spcPts val="0"/>
              </a:spcAft>
              <a:buSzPts val="1400"/>
              <a:buNone/>
            </a:pPr>
            <a:endParaRPr lang="vi-VN"/>
          </a:p>
          <a:p>
            <a:pPr marL="457200" lvl="0" indent="-228600" algn="l" rtl="0">
              <a:lnSpc>
                <a:spcPct val="100000"/>
              </a:lnSpc>
              <a:spcBef>
                <a:spcPts val="0"/>
              </a:spcBef>
              <a:spcAft>
                <a:spcPts val="0"/>
              </a:spcAft>
              <a:buSzPts val="1400"/>
              <a:buNone/>
            </a:pPr>
            <a:endParaRPr/>
          </a:p>
        </p:txBody>
      </p:sp>
      <p:sp>
        <p:nvSpPr>
          <p:cNvPr id="113" name="Google Shape;113;p7: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3201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61607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vi-VN">
              <a:latin typeface="+mn-lt"/>
            </a:endParaRPr>
          </a:p>
        </p:txBody>
      </p:sp>
      <p:sp>
        <p:nvSpPr>
          <p:cNvPr id="113" name="Google Shape;113;p7: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lgn="l">
              <a:buNone/>
            </a:pPr>
            <a:br>
              <a:rPr lang="vi-VN"/>
            </a:br>
            <a:endParaRPr/>
          </a:p>
        </p:txBody>
      </p:sp>
      <p:sp>
        <p:nvSpPr>
          <p:cNvPr id="103" name="Google Shape;103;p6: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45787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3" name="Google Shape;103;p6:notes"/>
          <p:cNvSpPr txBox="1">
            <a:spLocks noGrp="1"/>
          </p:cNvSpPr>
          <p:nvPr>
            <p:ph type="sldNum" idx="12"/>
          </p:nvPr>
        </p:nvSpPr>
        <p:spPr>
          <a:xfrm>
            <a:off x="3884414" y="8685894"/>
            <a:ext cx="2972098" cy="456595"/>
          </a:xfrm>
          <a:prstGeom prst="rect">
            <a:avLst/>
          </a:prstGeom>
          <a:noFill/>
          <a:ln>
            <a:noFill/>
          </a:ln>
        </p:spPr>
        <p:txBody>
          <a:bodyPr spcFirstLastPara="1" wrap="square" lIns="86475" tIns="43225" rIns="86475" bIns="43225"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58280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ctrTitle"/>
          </p:nvPr>
        </p:nvSpPr>
        <p:spPr>
          <a:xfrm>
            <a:off x="1700185" y="1991850"/>
            <a:ext cx="5807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800"/>
              <a:buNone/>
              <a:defRPr sz="4350" b="1"/>
            </a:lvl1pPr>
            <a:lvl2pPr lvl="1" algn="l">
              <a:lnSpc>
                <a:spcPct val="100000"/>
              </a:lnSpc>
              <a:spcBef>
                <a:spcPts val="0"/>
              </a:spcBef>
              <a:spcAft>
                <a:spcPts val="0"/>
              </a:spcAft>
              <a:buSzPts val="5800"/>
              <a:buNone/>
              <a:defRPr sz="4350" b="1"/>
            </a:lvl2pPr>
            <a:lvl3pPr lvl="2" algn="l">
              <a:lnSpc>
                <a:spcPct val="100000"/>
              </a:lnSpc>
              <a:spcBef>
                <a:spcPts val="0"/>
              </a:spcBef>
              <a:spcAft>
                <a:spcPts val="0"/>
              </a:spcAft>
              <a:buSzPts val="5800"/>
              <a:buNone/>
              <a:defRPr sz="4350" b="1"/>
            </a:lvl3pPr>
            <a:lvl4pPr lvl="3" algn="l">
              <a:lnSpc>
                <a:spcPct val="100000"/>
              </a:lnSpc>
              <a:spcBef>
                <a:spcPts val="0"/>
              </a:spcBef>
              <a:spcAft>
                <a:spcPts val="0"/>
              </a:spcAft>
              <a:buSzPts val="5800"/>
              <a:buNone/>
              <a:defRPr sz="4350" b="1"/>
            </a:lvl4pPr>
            <a:lvl5pPr lvl="4" algn="l">
              <a:lnSpc>
                <a:spcPct val="100000"/>
              </a:lnSpc>
              <a:spcBef>
                <a:spcPts val="0"/>
              </a:spcBef>
              <a:spcAft>
                <a:spcPts val="0"/>
              </a:spcAft>
              <a:buSzPts val="5800"/>
              <a:buNone/>
              <a:defRPr sz="4350" b="1"/>
            </a:lvl5pPr>
            <a:lvl6pPr lvl="5" algn="l">
              <a:lnSpc>
                <a:spcPct val="100000"/>
              </a:lnSpc>
              <a:spcBef>
                <a:spcPts val="0"/>
              </a:spcBef>
              <a:spcAft>
                <a:spcPts val="0"/>
              </a:spcAft>
              <a:buSzPts val="5800"/>
              <a:buNone/>
              <a:defRPr sz="4350" b="1"/>
            </a:lvl6pPr>
            <a:lvl7pPr lvl="6" algn="l">
              <a:lnSpc>
                <a:spcPct val="100000"/>
              </a:lnSpc>
              <a:spcBef>
                <a:spcPts val="0"/>
              </a:spcBef>
              <a:spcAft>
                <a:spcPts val="0"/>
              </a:spcAft>
              <a:buSzPts val="5800"/>
              <a:buNone/>
              <a:defRPr sz="4350" b="1"/>
            </a:lvl7pPr>
            <a:lvl8pPr lvl="7" algn="l">
              <a:lnSpc>
                <a:spcPct val="100000"/>
              </a:lnSpc>
              <a:spcBef>
                <a:spcPts val="0"/>
              </a:spcBef>
              <a:spcAft>
                <a:spcPts val="0"/>
              </a:spcAft>
              <a:buSzPts val="5800"/>
              <a:buNone/>
              <a:defRPr sz="4350" b="1"/>
            </a:lvl8pPr>
            <a:lvl9pPr lvl="8" algn="l">
              <a:lnSpc>
                <a:spcPct val="100000"/>
              </a:lnSpc>
              <a:spcBef>
                <a:spcPts val="0"/>
              </a:spcBef>
              <a:spcAft>
                <a:spcPts val="0"/>
              </a:spcAft>
              <a:buSzPts val="5800"/>
              <a:buNone/>
              <a:defRPr sz="4350" b="1"/>
            </a:lvl9pPr>
          </a:lstStyle>
          <a:p>
            <a:endParaRPr/>
          </a:p>
        </p:txBody>
      </p:sp>
      <p:sp>
        <p:nvSpPr>
          <p:cNvPr id="11" name="Google Shape;11;p3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2" name="Google Shape;12;p3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3" name="Google Shape;13;p3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4" name="Google Shape;14;p32"/>
          <p:cNvSpPr/>
          <p:nvPr/>
        </p:nvSpPr>
        <p:spPr>
          <a:xfrm>
            <a:off x="8771303"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5" name="Google Shape;15;p32"/>
          <p:cNvSpPr/>
          <p:nvPr/>
        </p:nvSpPr>
        <p:spPr>
          <a:xfrm>
            <a:off x="2386267"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6" name="Google Shape;16;p32"/>
          <p:cNvSpPr/>
          <p:nvPr/>
        </p:nvSpPr>
        <p:spPr>
          <a:xfrm>
            <a:off x="479462"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7" name="Google Shape;17;p32"/>
          <p:cNvSpPr/>
          <p:nvPr/>
        </p:nvSpPr>
        <p:spPr>
          <a:xfrm>
            <a:off x="261542"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8" name="Google Shape;18;p3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19" name="Google Shape;19;p3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0" name="Google Shape;20;p32"/>
          <p:cNvSpPr/>
          <p:nvPr/>
        </p:nvSpPr>
        <p:spPr>
          <a:xfrm>
            <a:off x="8882859"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1" name="Google Shape;21;p3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2" name="Google Shape;22;p3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3" name="Google Shape;23;p3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4" name="Google Shape;24;p3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25" name="Google Shape;25;p3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33"/>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8" name="Google Shape;28;p33"/>
          <p:cNvSpPr txBox="1">
            <a:spLocks noGrp="1"/>
          </p:cNvSpPr>
          <p:nvPr>
            <p:ph type="body" idx="1"/>
          </p:nvPr>
        </p:nvSpPr>
        <p:spPr>
          <a:xfrm>
            <a:off x="786151" y="1261700"/>
            <a:ext cx="7571700" cy="35736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29" name="Google Shape;29;p33"/>
          <p:cNvSpPr txBox="1">
            <a:spLocks noGrp="1"/>
          </p:cNvSpPr>
          <p:nvPr>
            <p:ph type="dt" idx="10"/>
          </p:nvPr>
        </p:nvSpPr>
        <p:spPr>
          <a:xfrm>
            <a:off x="628651" y="4767264"/>
            <a:ext cx="20574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33"/>
          <p:cNvSpPr txBox="1">
            <a:spLocks noGrp="1"/>
          </p:cNvSpPr>
          <p:nvPr>
            <p:ph type="ftr" idx="11"/>
          </p:nvPr>
        </p:nvSpPr>
        <p:spPr>
          <a:xfrm>
            <a:off x="3028951" y="4767264"/>
            <a:ext cx="3086100" cy="273844"/>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33"/>
          <p:cNvSpPr txBox="1">
            <a:spLocks noGrp="1"/>
          </p:cNvSpPr>
          <p:nvPr>
            <p:ph type="sldNum" idx="12"/>
          </p:nvPr>
        </p:nvSpPr>
        <p:spPr>
          <a:xfrm>
            <a:off x="8404386"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00"/>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75" b="1" i="0" u="none" strike="noStrike" cap="none">
                <a:solidFill>
                  <a:schemeClr val="accent1"/>
                </a:solidFill>
                <a:latin typeface="Source Sans Pro"/>
                <a:ea typeface="Source Sans Pro"/>
                <a:cs typeface="Source Sans Pro"/>
                <a:sym typeface="Source Sans Pro"/>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4"/>
        <p:cNvGrpSpPr/>
        <p:nvPr/>
      </p:nvGrpSpPr>
      <p:grpSpPr>
        <a:xfrm>
          <a:off x="0" y="0"/>
          <a:ext cx="0" cy="0"/>
          <a:chOff x="0" y="0"/>
          <a:chExt cx="0" cy="0"/>
        </a:xfrm>
      </p:grpSpPr>
      <p:sp>
        <p:nvSpPr>
          <p:cNvPr id="35" name="Google Shape;35;p35"/>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6" name="Google Shape;36;p35"/>
          <p:cNvSpPr txBox="1">
            <a:spLocks noGrp="1"/>
          </p:cNvSpPr>
          <p:nvPr>
            <p:ph type="body" idx="1"/>
          </p:nvPr>
        </p:nvSpPr>
        <p:spPr>
          <a:xfrm>
            <a:off x="786151" y="1261700"/>
            <a:ext cx="7571700" cy="35736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450"/>
              </a:spcBef>
              <a:spcAft>
                <a:spcPts val="0"/>
              </a:spcAft>
              <a:buSzPts val="2400"/>
              <a:buChar char="◎"/>
              <a:defRPr sz="1800"/>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1800"/>
            </a:lvl4pPr>
            <a:lvl5pPr marL="2286000" lvl="4" indent="-381000" algn="l">
              <a:lnSpc>
                <a:spcPct val="100000"/>
              </a:lnSpc>
              <a:spcBef>
                <a:spcPts val="0"/>
              </a:spcBef>
              <a:spcAft>
                <a:spcPts val="0"/>
              </a:spcAft>
              <a:buSzPts val="2400"/>
              <a:buChar char="○"/>
              <a:defRPr sz="1800"/>
            </a:lvl5pPr>
            <a:lvl6pPr marL="2743200" lvl="5" indent="-381000" algn="l">
              <a:lnSpc>
                <a:spcPct val="100000"/>
              </a:lnSpc>
              <a:spcBef>
                <a:spcPts val="0"/>
              </a:spcBef>
              <a:spcAft>
                <a:spcPts val="0"/>
              </a:spcAft>
              <a:buSzPts val="2400"/>
              <a:buChar char="■"/>
              <a:defRPr sz="1800"/>
            </a:lvl6pPr>
            <a:lvl7pPr marL="3200400" lvl="6" indent="-381000" algn="l">
              <a:lnSpc>
                <a:spcPct val="100000"/>
              </a:lnSpc>
              <a:spcBef>
                <a:spcPts val="0"/>
              </a:spcBef>
              <a:spcAft>
                <a:spcPts val="0"/>
              </a:spcAft>
              <a:buSzPts val="2400"/>
              <a:buChar char="●"/>
              <a:defRPr sz="1800"/>
            </a:lvl7pPr>
            <a:lvl8pPr marL="3657600" lvl="7" indent="-381000" algn="l">
              <a:lnSpc>
                <a:spcPct val="100000"/>
              </a:lnSpc>
              <a:spcBef>
                <a:spcPts val="0"/>
              </a:spcBef>
              <a:spcAft>
                <a:spcPts val="0"/>
              </a:spcAft>
              <a:buSzPts val="2400"/>
              <a:buChar char="○"/>
              <a:defRPr sz="1800"/>
            </a:lvl8pPr>
            <a:lvl9pPr marL="4114800" lvl="8" indent="-381000" algn="l">
              <a:lnSpc>
                <a:spcPct val="100000"/>
              </a:lnSpc>
              <a:spcBef>
                <a:spcPts val="0"/>
              </a:spcBef>
              <a:spcAft>
                <a:spcPts val="0"/>
              </a:spcAft>
              <a:buSzPts val="2400"/>
              <a:buChar char="■"/>
              <a:defRPr sz="1800"/>
            </a:lvl9pPr>
          </a:lstStyle>
          <a:p>
            <a:endParaRPr/>
          </a:p>
        </p:txBody>
      </p:sp>
      <p:sp>
        <p:nvSpPr>
          <p:cNvPr id="37" name="Google Shape;37;p35"/>
          <p:cNvSpPr txBox="1">
            <a:spLocks noGrp="1"/>
          </p:cNvSpPr>
          <p:nvPr>
            <p:ph type="sldNum" idx="12"/>
          </p:nvPr>
        </p:nvSpPr>
        <p:spPr>
          <a:xfrm>
            <a:off x="8404386"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sp>
        <p:nvSpPr>
          <p:cNvPr id="39" name="Google Shape;39;p36"/>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0" name="Google Shape;40;p36"/>
          <p:cNvSpPr txBox="1">
            <a:spLocks noGrp="1"/>
          </p:cNvSpPr>
          <p:nvPr>
            <p:ph type="body" idx="1"/>
          </p:nvPr>
        </p:nvSpPr>
        <p:spPr>
          <a:xfrm>
            <a:off x="78613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450"/>
              </a:spcBef>
              <a:spcAft>
                <a:spcPts val="0"/>
              </a:spcAft>
              <a:buSzPts val="2000"/>
              <a:buChar char="◎"/>
              <a:defRPr sz="1500"/>
            </a:lvl1pPr>
            <a:lvl2pPr marL="914400" lvl="1" indent="-355600" algn="l">
              <a:lnSpc>
                <a:spcPct val="100000"/>
              </a:lnSpc>
              <a:spcBef>
                <a:spcPts val="0"/>
              </a:spcBef>
              <a:spcAft>
                <a:spcPts val="0"/>
              </a:spcAft>
              <a:buSzPts val="2000"/>
              <a:buChar char="○"/>
              <a:defRPr sz="1500"/>
            </a:lvl2pPr>
            <a:lvl3pPr marL="1371600" lvl="2" indent="-355600" algn="l">
              <a:lnSpc>
                <a:spcPct val="100000"/>
              </a:lnSpc>
              <a:spcBef>
                <a:spcPts val="0"/>
              </a:spcBef>
              <a:spcAft>
                <a:spcPts val="0"/>
              </a:spcAft>
              <a:buSzPts val="2000"/>
              <a:buChar char="◉"/>
              <a:defRPr sz="1500"/>
            </a:lvl3pPr>
            <a:lvl4pPr marL="1828800" lvl="3" indent="-355600" algn="l">
              <a:lnSpc>
                <a:spcPct val="100000"/>
              </a:lnSpc>
              <a:spcBef>
                <a:spcPts val="0"/>
              </a:spcBef>
              <a:spcAft>
                <a:spcPts val="0"/>
              </a:spcAft>
              <a:buSzPts val="2000"/>
              <a:buChar char="●"/>
              <a:defRPr sz="1500"/>
            </a:lvl4pPr>
            <a:lvl5pPr marL="2286000" lvl="4" indent="-355600" algn="l">
              <a:lnSpc>
                <a:spcPct val="100000"/>
              </a:lnSpc>
              <a:spcBef>
                <a:spcPts val="0"/>
              </a:spcBef>
              <a:spcAft>
                <a:spcPts val="0"/>
              </a:spcAft>
              <a:buSzPts val="2000"/>
              <a:buChar char="○"/>
              <a:defRPr sz="1500"/>
            </a:lvl5pPr>
            <a:lvl6pPr marL="2743200" lvl="5" indent="-355600" algn="l">
              <a:lnSpc>
                <a:spcPct val="100000"/>
              </a:lnSpc>
              <a:spcBef>
                <a:spcPts val="0"/>
              </a:spcBef>
              <a:spcAft>
                <a:spcPts val="0"/>
              </a:spcAft>
              <a:buSzPts val="2000"/>
              <a:buChar char="■"/>
              <a:defRPr sz="1500"/>
            </a:lvl6pPr>
            <a:lvl7pPr marL="3200400" lvl="6" indent="-355600" algn="l">
              <a:lnSpc>
                <a:spcPct val="100000"/>
              </a:lnSpc>
              <a:spcBef>
                <a:spcPts val="0"/>
              </a:spcBef>
              <a:spcAft>
                <a:spcPts val="0"/>
              </a:spcAft>
              <a:buSzPts val="2000"/>
              <a:buChar char="●"/>
              <a:defRPr sz="1500"/>
            </a:lvl7pPr>
            <a:lvl8pPr marL="3657600" lvl="7" indent="-355600" algn="l">
              <a:lnSpc>
                <a:spcPct val="100000"/>
              </a:lnSpc>
              <a:spcBef>
                <a:spcPts val="0"/>
              </a:spcBef>
              <a:spcAft>
                <a:spcPts val="0"/>
              </a:spcAft>
              <a:buSzPts val="2000"/>
              <a:buChar char="○"/>
              <a:defRPr sz="1500"/>
            </a:lvl8pPr>
            <a:lvl9pPr marL="4114800" lvl="8" indent="-355600" algn="l">
              <a:lnSpc>
                <a:spcPct val="100000"/>
              </a:lnSpc>
              <a:spcBef>
                <a:spcPts val="0"/>
              </a:spcBef>
              <a:spcAft>
                <a:spcPts val="0"/>
              </a:spcAft>
              <a:buSzPts val="2000"/>
              <a:buChar char="■"/>
              <a:defRPr sz="1500"/>
            </a:lvl9pPr>
          </a:lstStyle>
          <a:p>
            <a:endParaRPr/>
          </a:p>
        </p:txBody>
      </p:sp>
      <p:sp>
        <p:nvSpPr>
          <p:cNvPr id="41" name="Google Shape;41;p36"/>
          <p:cNvSpPr txBox="1">
            <a:spLocks noGrp="1"/>
          </p:cNvSpPr>
          <p:nvPr>
            <p:ph type="body" idx="2"/>
          </p:nvPr>
        </p:nvSpPr>
        <p:spPr>
          <a:xfrm>
            <a:off x="468265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450"/>
              </a:spcBef>
              <a:spcAft>
                <a:spcPts val="0"/>
              </a:spcAft>
              <a:buSzPts val="2000"/>
              <a:buChar char="◎"/>
              <a:defRPr sz="1500"/>
            </a:lvl1pPr>
            <a:lvl2pPr marL="914400" lvl="1" indent="-355600" algn="l">
              <a:lnSpc>
                <a:spcPct val="100000"/>
              </a:lnSpc>
              <a:spcBef>
                <a:spcPts val="0"/>
              </a:spcBef>
              <a:spcAft>
                <a:spcPts val="0"/>
              </a:spcAft>
              <a:buSzPts val="2000"/>
              <a:buChar char="○"/>
              <a:defRPr sz="1500"/>
            </a:lvl2pPr>
            <a:lvl3pPr marL="1371600" lvl="2" indent="-355600" algn="l">
              <a:lnSpc>
                <a:spcPct val="100000"/>
              </a:lnSpc>
              <a:spcBef>
                <a:spcPts val="0"/>
              </a:spcBef>
              <a:spcAft>
                <a:spcPts val="0"/>
              </a:spcAft>
              <a:buSzPts val="2000"/>
              <a:buChar char="◉"/>
              <a:defRPr sz="1500"/>
            </a:lvl3pPr>
            <a:lvl4pPr marL="1828800" lvl="3" indent="-355600" algn="l">
              <a:lnSpc>
                <a:spcPct val="100000"/>
              </a:lnSpc>
              <a:spcBef>
                <a:spcPts val="0"/>
              </a:spcBef>
              <a:spcAft>
                <a:spcPts val="0"/>
              </a:spcAft>
              <a:buSzPts val="2000"/>
              <a:buChar char="●"/>
              <a:defRPr sz="1500"/>
            </a:lvl4pPr>
            <a:lvl5pPr marL="2286000" lvl="4" indent="-355600" algn="l">
              <a:lnSpc>
                <a:spcPct val="100000"/>
              </a:lnSpc>
              <a:spcBef>
                <a:spcPts val="0"/>
              </a:spcBef>
              <a:spcAft>
                <a:spcPts val="0"/>
              </a:spcAft>
              <a:buSzPts val="2000"/>
              <a:buChar char="○"/>
              <a:defRPr sz="1500"/>
            </a:lvl5pPr>
            <a:lvl6pPr marL="2743200" lvl="5" indent="-355600" algn="l">
              <a:lnSpc>
                <a:spcPct val="100000"/>
              </a:lnSpc>
              <a:spcBef>
                <a:spcPts val="0"/>
              </a:spcBef>
              <a:spcAft>
                <a:spcPts val="0"/>
              </a:spcAft>
              <a:buSzPts val="2000"/>
              <a:buChar char="■"/>
              <a:defRPr sz="1500"/>
            </a:lvl6pPr>
            <a:lvl7pPr marL="3200400" lvl="6" indent="-355600" algn="l">
              <a:lnSpc>
                <a:spcPct val="100000"/>
              </a:lnSpc>
              <a:spcBef>
                <a:spcPts val="0"/>
              </a:spcBef>
              <a:spcAft>
                <a:spcPts val="0"/>
              </a:spcAft>
              <a:buSzPts val="2000"/>
              <a:buChar char="●"/>
              <a:defRPr sz="1500"/>
            </a:lvl7pPr>
            <a:lvl8pPr marL="3657600" lvl="7" indent="-355600" algn="l">
              <a:lnSpc>
                <a:spcPct val="100000"/>
              </a:lnSpc>
              <a:spcBef>
                <a:spcPts val="0"/>
              </a:spcBef>
              <a:spcAft>
                <a:spcPts val="0"/>
              </a:spcAft>
              <a:buSzPts val="2000"/>
              <a:buChar char="○"/>
              <a:defRPr sz="1500"/>
            </a:lvl8pPr>
            <a:lvl9pPr marL="4114800" lvl="8" indent="-355600" algn="l">
              <a:lnSpc>
                <a:spcPct val="100000"/>
              </a:lnSpc>
              <a:spcBef>
                <a:spcPts val="0"/>
              </a:spcBef>
              <a:spcAft>
                <a:spcPts val="0"/>
              </a:spcAft>
              <a:buSzPts val="2000"/>
              <a:buChar char="■"/>
              <a:defRPr sz="1500"/>
            </a:lvl9pPr>
          </a:lstStyle>
          <a:p>
            <a:endParaRPr/>
          </a:p>
        </p:txBody>
      </p:sp>
      <p:sp>
        <p:nvSpPr>
          <p:cNvPr id="42" name="Google Shape;42;p36"/>
          <p:cNvSpPr txBox="1">
            <a:spLocks noGrp="1"/>
          </p:cNvSpPr>
          <p:nvPr>
            <p:ph type="sldNum" idx="12"/>
          </p:nvPr>
        </p:nvSpPr>
        <p:spPr>
          <a:xfrm>
            <a:off x="8404386"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786151" y="308120"/>
            <a:ext cx="7571700" cy="70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a:p>
        </p:txBody>
      </p:sp>
      <p:sp>
        <p:nvSpPr>
          <p:cNvPr id="7" name="Google Shape;7;p31"/>
          <p:cNvSpPr txBox="1">
            <a:spLocks noGrp="1"/>
          </p:cNvSpPr>
          <p:nvPr>
            <p:ph type="body" idx="1"/>
          </p:nvPr>
        </p:nvSpPr>
        <p:spPr>
          <a:xfrm>
            <a:off x="786151" y="1261700"/>
            <a:ext cx="7571700" cy="3573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 name="Google Shape;8;p31"/>
          <p:cNvSpPr txBox="1">
            <a:spLocks noGrp="1"/>
          </p:cNvSpPr>
          <p:nvPr>
            <p:ph type="sldNum" idx="12"/>
          </p:nvPr>
        </p:nvSpPr>
        <p:spPr>
          <a:xfrm>
            <a:off x="8404386"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75"/>
              <a:buFont typeface="Arial"/>
              <a:buNone/>
              <a:defRPr sz="975" b="1" i="0" u="none" strike="noStrike" cap="none">
                <a:solidFill>
                  <a:schemeClr val="accent1"/>
                </a:solidFill>
                <a:latin typeface="Source Sans Pro"/>
                <a:ea typeface="Source Sans Pro"/>
                <a:cs typeface="Source Sans Pro"/>
                <a:sym typeface="Source Sans Pro"/>
              </a:defRPr>
            </a:lvl9pPr>
          </a:lstStyle>
          <a:p>
            <a:fld id="{00000000-1234-1234-1234-123412341234}" type="slidenum">
              <a:rPr lang="en-US" smtClean="0"/>
              <a:pPr/>
              <a:t>‹#›</a:t>
            </a:fld>
            <a:endParaRPr lang="en-US">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6.png"/><Relationship Id="rId3" Type="http://schemas.openxmlformats.org/officeDocument/2006/relationships/image" Target="../media/image3.png"/><Relationship Id="rId21" Type="http://schemas.openxmlformats.org/officeDocument/2006/relationships/image" Target="../media/image51.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5.png"/><Relationship Id="rId2" Type="http://schemas.openxmlformats.org/officeDocument/2006/relationships/notesSlide" Target="../notesSlides/notesSlide9.xml"/><Relationship Id="rId16" Type="http://schemas.openxmlformats.org/officeDocument/2006/relationships/image" Target="../media/image47.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4.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3.png"/><Relationship Id="rId10" Type="http://schemas.openxmlformats.org/officeDocument/2006/relationships/image" Target="../media/image41.png"/><Relationship Id="rId19" Type="http://schemas.openxmlformats.org/officeDocument/2006/relationships/image" Target="../media/image2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2.png"/><Relationship Id="rId27"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1.png"/><Relationship Id="rId3" Type="http://schemas.openxmlformats.org/officeDocument/2006/relationships/image" Target="../media/image3.png"/><Relationship Id="rId21" Type="http://schemas.openxmlformats.org/officeDocument/2006/relationships/image" Target="../media/image47.png"/><Relationship Id="rId7" Type="http://schemas.openxmlformats.org/officeDocument/2006/relationships/image" Target="../media/image61.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0.png"/><Relationship Id="rId2" Type="http://schemas.openxmlformats.org/officeDocument/2006/relationships/notesSlide" Target="../notesSlides/notesSlide10.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37.png"/><Relationship Id="rId24" Type="http://schemas.openxmlformats.org/officeDocument/2006/relationships/image" Target="../media/image20.png"/><Relationship Id="rId5" Type="http://schemas.openxmlformats.org/officeDocument/2006/relationships/image" Target="../media/image59.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58.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cxnSp>
        <p:nvCxnSpPr>
          <p:cNvPr id="57" name="Google Shape;57;p2"/>
          <p:cNvCxnSpPr>
            <a:cxnSpLocks/>
          </p:cNvCxnSpPr>
          <p:nvPr/>
        </p:nvCxnSpPr>
        <p:spPr>
          <a:xfrm>
            <a:off x="1337588" y="2932950"/>
            <a:ext cx="7107366" cy="0"/>
          </a:xfrm>
          <a:prstGeom prst="straightConnector1">
            <a:avLst/>
          </a:prstGeom>
          <a:noFill/>
          <a:ln w="28575" cap="flat" cmpd="sng">
            <a:solidFill>
              <a:srgbClr val="0E78C0"/>
            </a:solidFill>
            <a:prstDash val="solid"/>
            <a:round/>
            <a:headEnd type="none" w="sm" len="sm"/>
            <a:tailEnd type="none" w="sm" len="sm"/>
          </a:ln>
        </p:spPr>
      </p:cxnSp>
      <p:pic>
        <p:nvPicPr>
          <p:cNvPr id="58" name="Google Shape;58;p2" descr="Icon&#10;&#10;Description automatically generated"/>
          <p:cNvPicPr preferRelativeResize="0"/>
          <p:nvPr/>
        </p:nvPicPr>
        <p:blipFill rotWithShape="1">
          <a:blip r:embed="rId3">
            <a:alphaModFix/>
          </a:blip>
          <a:srcRect/>
          <a:stretch/>
        </p:blipFill>
        <p:spPr>
          <a:xfrm>
            <a:off x="1185188" y="219256"/>
            <a:ext cx="957010" cy="514736"/>
          </a:xfrm>
          <a:prstGeom prst="rect">
            <a:avLst/>
          </a:prstGeom>
          <a:noFill/>
          <a:ln>
            <a:noFill/>
          </a:ln>
        </p:spPr>
      </p:pic>
      <p:sp>
        <p:nvSpPr>
          <p:cNvPr id="59" name="Google Shape;59;p2"/>
          <p:cNvSpPr txBox="1">
            <a:spLocks noGrp="1"/>
          </p:cNvSpPr>
          <p:nvPr>
            <p:ph type="ctrTitle"/>
          </p:nvPr>
        </p:nvSpPr>
        <p:spPr>
          <a:xfrm>
            <a:off x="1474971" y="1373642"/>
            <a:ext cx="6832600" cy="1673815"/>
          </a:xfrm>
          <a:prstGeom prst="rect">
            <a:avLst/>
          </a:prstGeom>
          <a:noFill/>
          <a:ln>
            <a:noFill/>
          </a:ln>
        </p:spPr>
        <p:txBody>
          <a:bodyPr spcFirstLastPara="1" wrap="square" lIns="68550" tIns="34275" rIns="68550" bIns="34275" anchor="ctr" anchorCtr="0">
            <a:noAutofit/>
          </a:bodyPr>
          <a:lstStyle/>
          <a:p>
            <a:pPr algn="ctr">
              <a:buClr>
                <a:srgbClr val="000000"/>
              </a:buClr>
            </a:pPr>
            <a:endParaRPr sz="4000"/>
          </a:p>
          <a:p>
            <a:pPr algn="ctr"/>
            <a:r>
              <a:rPr lang="en-US" sz="4200">
                <a:latin typeface="Roboto"/>
                <a:ea typeface="Roboto"/>
                <a:sym typeface="Roboto"/>
              </a:rPr>
              <a:t>Recurrent Neural Networks</a:t>
            </a:r>
            <a:endParaRPr lang="en-US"/>
          </a:p>
        </p:txBody>
      </p:sp>
      <p:pic>
        <p:nvPicPr>
          <p:cNvPr id="60" name="Google Shape;60;p2" descr="C:\Users\tiendv\Desktop\Logo_UIT_Web.png"/>
          <p:cNvPicPr preferRelativeResize="0"/>
          <p:nvPr/>
        </p:nvPicPr>
        <p:blipFill rotWithShape="1">
          <a:blip r:embed="rId4">
            <a:alphaModFix/>
          </a:blip>
          <a:srcRect/>
          <a:stretch/>
        </p:blipFill>
        <p:spPr>
          <a:xfrm>
            <a:off x="7251631" y="54079"/>
            <a:ext cx="640941" cy="7660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cxnSp>
        <p:nvCxnSpPr>
          <p:cNvPr id="57" name="Google Shape;57;p2"/>
          <p:cNvCxnSpPr>
            <a:cxnSpLocks/>
          </p:cNvCxnSpPr>
          <p:nvPr/>
        </p:nvCxnSpPr>
        <p:spPr>
          <a:xfrm>
            <a:off x="1337588" y="2932950"/>
            <a:ext cx="7107366" cy="0"/>
          </a:xfrm>
          <a:prstGeom prst="straightConnector1">
            <a:avLst/>
          </a:prstGeom>
          <a:noFill/>
          <a:ln w="28575" cap="flat" cmpd="sng">
            <a:solidFill>
              <a:srgbClr val="0E78C0"/>
            </a:solidFill>
            <a:prstDash val="solid"/>
            <a:round/>
            <a:headEnd type="none" w="sm" len="sm"/>
            <a:tailEnd type="none" w="sm" len="sm"/>
          </a:ln>
        </p:spPr>
      </p:cxnSp>
      <p:pic>
        <p:nvPicPr>
          <p:cNvPr id="58" name="Google Shape;58;p2" descr="Icon&#10;&#10;Description automatically generated"/>
          <p:cNvPicPr preferRelativeResize="0"/>
          <p:nvPr/>
        </p:nvPicPr>
        <p:blipFill rotWithShape="1">
          <a:blip r:embed="rId3">
            <a:alphaModFix/>
          </a:blip>
          <a:srcRect/>
          <a:stretch/>
        </p:blipFill>
        <p:spPr>
          <a:xfrm>
            <a:off x="1185188" y="219256"/>
            <a:ext cx="957010" cy="514736"/>
          </a:xfrm>
          <a:prstGeom prst="rect">
            <a:avLst/>
          </a:prstGeom>
          <a:noFill/>
          <a:ln>
            <a:noFill/>
          </a:ln>
        </p:spPr>
      </p:pic>
      <p:sp>
        <p:nvSpPr>
          <p:cNvPr id="59" name="Google Shape;59;p2"/>
          <p:cNvSpPr txBox="1">
            <a:spLocks noGrp="1"/>
          </p:cNvSpPr>
          <p:nvPr>
            <p:ph type="ctrTitle"/>
          </p:nvPr>
        </p:nvSpPr>
        <p:spPr>
          <a:xfrm>
            <a:off x="1379721" y="1783217"/>
            <a:ext cx="6832600" cy="1673815"/>
          </a:xfrm>
          <a:prstGeom prst="rect">
            <a:avLst/>
          </a:prstGeom>
          <a:noFill/>
          <a:ln>
            <a:noFill/>
          </a:ln>
        </p:spPr>
        <p:txBody>
          <a:bodyPr spcFirstLastPara="1" wrap="square" lIns="68550" tIns="34275" rIns="68550" bIns="34275" anchor="ctr" anchorCtr="0">
            <a:noAutofit/>
          </a:bodyPr>
          <a:lstStyle/>
          <a:p>
            <a:pPr algn="ctr"/>
            <a:r>
              <a:rPr lang="vi-VN" sz="4000" err="1"/>
              <a:t>Feedforward</a:t>
            </a:r>
            <a:r>
              <a:rPr lang="vi-VN" sz="4000"/>
              <a:t> </a:t>
            </a:r>
            <a:r>
              <a:rPr lang="vi-VN" sz="4000" err="1"/>
              <a:t>Networks</a:t>
            </a:r>
            <a:endParaRPr lang="vi-VN" err="1"/>
          </a:p>
        </p:txBody>
      </p:sp>
      <p:pic>
        <p:nvPicPr>
          <p:cNvPr id="60" name="Google Shape;60;p2" descr="C:\Users\tiendv\Desktop\Logo_UIT_Web.png"/>
          <p:cNvPicPr preferRelativeResize="0"/>
          <p:nvPr/>
        </p:nvPicPr>
        <p:blipFill rotWithShape="1">
          <a:blip r:embed="rId4">
            <a:alphaModFix/>
          </a:blip>
          <a:srcRect/>
          <a:stretch/>
        </p:blipFill>
        <p:spPr>
          <a:xfrm>
            <a:off x="7251631" y="54079"/>
            <a:ext cx="640941" cy="766003"/>
          </a:xfrm>
          <a:prstGeom prst="rect">
            <a:avLst/>
          </a:prstGeom>
          <a:noFill/>
          <a:ln>
            <a:noFill/>
          </a:ln>
        </p:spPr>
      </p:pic>
      <p:pic>
        <p:nvPicPr>
          <p:cNvPr id="62" name="Google Shape;62;p2" descr="Icon&#10;&#10;Description automatically generated"/>
          <p:cNvPicPr preferRelativeResize="0"/>
          <p:nvPr/>
        </p:nvPicPr>
        <p:blipFill rotWithShape="1">
          <a:blip r:embed="rId5">
            <a:alphaModFix/>
          </a:blip>
          <a:srcRect/>
          <a:stretch/>
        </p:blipFill>
        <p:spPr>
          <a:xfrm>
            <a:off x="4305099" y="156145"/>
            <a:ext cx="640950" cy="640965"/>
          </a:xfrm>
          <a:prstGeom prst="rect">
            <a:avLst/>
          </a:prstGeom>
          <a:noFill/>
          <a:ln>
            <a:noFill/>
          </a:ln>
        </p:spPr>
      </p:pic>
    </p:spTree>
    <p:extLst>
      <p:ext uri="{BB962C8B-B14F-4D97-AF65-F5344CB8AC3E}">
        <p14:creationId xmlns:p14="http://schemas.microsoft.com/office/powerpoint/2010/main" val="3557243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cxnSp>
        <p:nvCxnSpPr>
          <p:cNvPr id="115" name="Google Shape;115;p7"/>
          <p:cNvCxnSpPr/>
          <p:nvPr/>
        </p:nvCxnSpPr>
        <p:spPr>
          <a:xfrm>
            <a:off x="2362200" y="971550"/>
            <a:ext cx="4400550" cy="0"/>
          </a:xfrm>
          <a:prstGeom prst="straightConnector1">
            <a:avLst/>
          </a:prstGeom>
          <a:noFill/>
          <a:ln w="9525" cap="flat" cmpd="sng">
            <a:solidFill>
              <a:srgbClr val="008EE9"/>
            </a:solidFill>
            <a:prstDash val="solid"/>
            <a:round/>
            <a:headEnd type="none" w="sm" len="sm"/>
            <a:tailEnd type="none" w="sm" len="sm"/>
          </a:ln>
        </p:spPr>
      </p:cxnSp>
      <p:sp>
        <p:nvSpPr>
          <p:cNvPr id="116" name="Google Shape;116;p7"/>
          <p:cNvSpPr txBox="1">
            <a:spLocks noGrp="1"/>
          </p:cNvSpPr>
          <p:nvPr>
            <p:ph type="sldNum" idx="12"/>
          </p:nvPr>
        </p:nvSpPr>
        <p:spPr>
          <a:xfrm>
            <a:off x="7446290" y="4749851"/>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11</a:t>
            </a:fld>
            <a:endParaRPr/>
          </a:p>
        </p:txBody>
      </p:sp>
      <p:pic>
        <p:nvPicPr>
          <p:cNvPr id="117" name="Google Shape;117;p7"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118" name="Google Shape;118;p7"/>
          <p:cNvSpPr txBox="1">
            <a:spLocks noGrp="1"/>
          </p:cNvSpPr>
          <p:nvPr>
            <p:ph type="title"/>
          </p:nvPr>
        </p:nvSpPr>
        <p:spPr>
          <a:xfrm>
            <a:off x="2268136" y="268950"/>
            <a:ext cx="5678775" cy="702600"/>
          </a:xfrm>
          <a:prstGeom prst="rect">
            <a:avLst/>
          </a:prstGeom>
          <a:noFill/>
          <a:ln>
            <a:noFill/>
          </a:ln>
        </p:spPr>
        <p:txBody>
          <a:bodyPr spcFirstLastPara="1" wrap="square" lIns="91425" tIns="91425" rIns="91425" bIns="91425" anchor="b" anchorCtr="0">
            <a:noAutofit/>
          </a:bodyPr>
          <a:lstStyle/>
          <a:p>
            <a:r>
              <a:rPr lang="en-US"/>
              <a:t>Recurrent Neural Networks (RNN) </a:t>
            </a:r>
            <a:br>
              <a:rPr lang="en-US"/>
            </a:br>
            <a:r>
              <a:rPr lang="en-US"/>
              <a:t>Feedfoward Networks</a:t>
            </a:r>
            <a:endParaRPr>
              <a:latin typeface="Times New Roman"/>
              <a:ea typeface="Times New Roman"/>
              <a:cs typeface="Times New Roman"/>
              <a:sym typeface="Times New Roman"/>
            </a:endParaRPr>
          </a:p>
        </p:txBody>
      </p:sp>
      <p:sp>
        <p:nvSpPr>
          <p:cNvPr id="119" name="Google Shape;119;p7"/>
          <p:cNvSpPr txBox="1"/>
          <p:nvPr/>
        </p:nvSpPr>
        <p:spPr>
          <a:xfrm>
            <a:off x="1975575" y="1461650"/>
            <a:ext cx="5328600" cy="400200"/>
          </a:xfrm>
          <a:prstGeom prst="rect">
            <a:avLst/>
          </a:prstGeom>
          <a:noFill/>
          <a:ln>
            <a:noFill/>
          </a:ln>
        </p:spPr>
        <p:txBody>
          <a:bodyPr spcFirstLastPara="1" wrap="square" lIns="91425" tIns="91425" rIns="91425" bIns="91425" anchor="t" anchorCtr="0">
            <a:spAutoFit/>
          </a:bodyPr>
          <a:lstStyle/>
          <a:p>
            <a:pPr>
              <a:buSzPts val="1400"/>
            </a:pPr>
            <a:endParaRPr>
              <a:latin typeface="Source Sans Pro"/>
              <a:ea typeface="Source Sans Pro"/>
              <a:cs typeface="Source Sans Pro"/>
              <a:sym typeface="Source Sans Pro"/>
            </a:endParaRPr>
          </a:p>
        </p:txBody>
      </p:sp>
      <p:sp>
        <p:nvSpPr>
          <p:cNvPr id="2" name="Hình chữ nhật 1">
            <a:extLst>
              <a:ext uri="{FF2B5EF4-FFF2-40B4-BE49-F238E27FC236}">
                <a16:creationId xmlns:a16="http://schemas.microsoft.com/office/drawing/2014/main" id="{400A53E4-87A7-4649-B621-850BFC63658F}"/>
              </a:ext>
            </a:extLst>
          </p:cNvPr>
          <p:cNvSpPr/>
          <p:nvPr/>
        </p:nvSpPr>
        <p:spPr>
          <a:xfrm>
            <a:off x="1341325" y="1556118"/>
            <a:ext cx="578575" cy="569296"/>
          </a:xfrm>
          <a:prstGeom prst="rect">
            <a:avLst/>
          </a:prstGeom>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Hình chữ nhật 9">
            <a:extLst>
              <a:ext uri="{FF2B5EF4-FFF2-40B4-BE49-F238E27FC236}">
                <a16:creationId xmlns:a16="http://schemas.microsoft.com/office/drawing/2014/main" id="{FAFA24BC-F019-4449-8888-3B06DE43D068}"/>
              </a:ext>
            </a:extLst>
          </p:cNvPr>
          <p:cNvSpPr/>
          <p:nvPr/>
        </p:nvSpPr>
        <p:spPr>
          <a:xfrm>
            <a:off x="2428213" y="1556118"/>
            <a:ext cx="578575" cy="569296"/>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Hình chữ nhật 10">
            <a:extLst>
              <a:ext uri="{FF2B5EF4-FFF2-40B4-BE49-F238E27FC236}">
                <a16:creationId xmlns:a16="http://schemas.microsoft.com/office/drawing/2014/main" id="{30EDDC03-70E3-464C-9D9F-AB7197B27535}"/>
              </a:ext>
            </a:extLst>
          </p:cNvPr>
          <p:cNvSpPr/>
          <p:nvPr/>
        </p:nvSpPr>
        <p:spPr>
          <a:xfrm>
            <a:off x="3197833" y="1548648"/>
            <a:ext cx="843280" cy="569296"/>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Hình chữ nhật 11">
            <a:extLst>
              <a:ext uri="{FF2B5EF4-FFF2-40B4-BE49-F238E27FC236}">
                <a16:creationId xmlns:a16="http://schemas.microsoft.com/office/drawing/2014/main" id="{596A0732-AC30-4AD4-97B6-01DE29556D9C}"/>
              </a:ext>
            </a:extLst>
          </p:cNvPr>
          <p:cNvSpPr/>
          <p:nvPr/>
        </p:nvSpPr>
        <p:spPr>
          <a:xfrm>
            <a:off x="4193786" y="1556118"/>
            <a:ext cx="426448" cy="569296"/>
          </a:xfrm>
          <a:prstGeom prst="rect">
            <a:avLst/>
          </a:prstGeom>
          <a:ln>
            <a:solidFill>
              <a:srgbClr val="EB1F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D75FCC36-ACD5-479C-919C-2B6C5450D2A2}"/>
                  </a:ext>
                </a:extLst>
              </p:cNvPr>
              <p:cNvSpPr txBox="1"/>
              <p:nvPr/>
            </p:nvSpPr>
            <p:spPr>
              <a:xfrm>
                <a:off x="375803" y="1452753"/>
                <a:ext cx="5499106"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𝑊</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𝑡</m:t>
                          </m:r>
                          <m:r>
                            <a:rPr lang="en-US" sz="3600" b="0" i="1" smtClean="0">
                              <a:latin typeface="Cambria Math" panose="02040503050406030204" pitchFamily="18" charset="0"/>
                            </a:rPr>
                            <m:t>−</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oMath>
                  </m:oMathPara>
                </a14:m>
                <a:endParaRPr lang="en-US" sz="3600"/>
              </a:p>
            </p:txBody>
          </p:sp>
        </mc:Choice>
        <mc:Fallback xmlns="">
          <p:sp>
            <p:nvSpPr>
              <p:cNvPr id="9" name="Hộp Văn bản 8">
                <a:extLst>
                  <a:ext uri="{FF2B5EF4-FFF2-40B4-BE49-F238E27FC236}">
                    <a16:creationId xmlns:a16="http://schemas.microsoft.com/office/drawing/2014/main" id="{D75FCC36-ACD5-479C-919C-2B6C5450D2A2}"/>
                  </a:ext>
                </a:extLst>
              </p:cNvPr>
              <p:cNvSpPr txBox="1">
                <a:spLocks noRot="1" noChangeAspect="1" noMove="1" noResize="1" noEditPoints="1" noAdjustHandles="1" noChangeArrowheads="1" noChangeShapeType="1" noTextEdit="1"/>
              </p:cNvSpPr>
              <p:nvPr/>
            </p:nvSpPr>
            <p:spPr>
              <a:xfrm>
                <a:off x="375803" y="1452753"/>
                <a:ext cx="5499106" cy="646331"/>
              </a:xfrm>
              <a:prstGeom prst="rect">
                <a:avLst/>
              </a:prstGeom>
              <a:blipFill>
                <a:blip r:embed="rId4"/>
                <a:stretch>
                  <a:fillRect/>
                </a:stretch>
              </a:blipFill>
            </p:spPr>
            <p:txBody>
              <a:bodyPr/>
              <a:lstStyle/>
              <a:p>
                <a:r>
                  <a:rPr lang="en-US">
                    <a:noFill/>
                  </a:rPr>
                  <a:t> </a:t>
                </a:r>
              </a:p>
            </p:txBody>
          </p:sp>
        </mc:Fallback>
      </mc:AlternateContent>
      <p:sp>
        <p:nvSpPr>
          <p:cNvPr id="13" name="Hộp Văn bản 12">
            <a:extLst>
              <a:ext uri="{FF2B5EF4-FFF2-40B4-BE49-F238E27FC236}">
                <a16:creationId xmlns:a16="http://schemas.microsoft.com/office/drawing/2014/main" id="{7A437841-E800-4D96-A623-FAE3F7F57E13}"/>
              </a:ext>
            </a:extLst>
          </p:cNvPr>
          <p:cNvSpPr txBox="1"/>
          <p:nvPr/>
        </p:nvSpPr>
        <p:spPr>
          <a:xfrm>
            <a:off x="1422507" y="1091139"/>
            <a:ext cx="1901190" cy="276999"/>
          </a:xfrm>
          <a:prstGeom prst="rect">
            <a:avLst/>
          </a:prstGeom>
          <a:noFill/>
        </p:spPr>
        <p:txBody>
          <a:bodyPr wrap="square">
            <a:spAutoFit/>
          </a:bodyPr>
          <a:lstStyle/>
          <a:p>
            <a:r>
              <a:rPr lang="en-US" sz="1200">
                <a:latin typeface="Roboto Slab" panose="020B0604020202020204" charset="0"/>
                <a:ea typeface="Roboto Slab" panose="020B0604020202020204" charset="0"/>
              </a:rPr>
              <a:t>Activation Function</a:t>
            </a:r>
          </a:p>
        </p:txBody>
      </p:sp>
      <p:sp>
        <p:nvSpPr>
          <p:cNvPr id="14" name="Hộp Văn bản 13">
            <a:extLst>
              <a:ext uri="{FF2B5EF4-FFF2-40B4-BE49-F238E27FC236}">
                <a16:creationId xmlns:a16="http://schemas.microsoft.com/office/drawing/2014/main" id="{FF4439B0-A3FB-4A5D-BDCA-D1CA510232A0}"/>
              </a:ext>
            </a:extLst>
          </p:cNvPr>
          <p:cNvSpPr txBox="1"/>
          <p:nvPr/>
        </p:nvSpPr>
        <p:spPr>
          <a:xfrm>
            <a:off x="3090030" y="1086945"/>
            <a:ext cx="1058886" cy="461665"/>
          </a:xfrm>
          <a:prstGeom prst="rect">
            <a:avLst/>
          </a:prstGeom>
          <a:noFill/>
        </p:spPr>
        <p:txBody>
          <a:bodyPr wrap="square">
            <a:spAutoFit/>
          </a:bodyPr>
          <a:lstStyle/>
          <a:p>
            <a:pPr algn="ctr"/>
            <a:r>
              <a:rPr lang="en-US" sz="1200">
                <a:latin typeface="Roboto Slab" panose="020B0604020202020204" charset="0"/>
                <a:ea typeface="Roboto Slab" panose="020B0604020202020204" charset="0"/>
              </a:rPr>
              <a:t>Output của state trước</a:t>
            </a:r>
          </a:p>
        </p:txBody>
      </p:sp>
      <p:sp>
        <p:nvSpPr>
          <p:cNvPr id="15" name="Hộp Văn bản 14">
            <a:extLst>
              <a:ext uri="{FF2B5EF4-FFF2-40B4-BE49-F238E27FC236}">
                <a16:creationId xmlns:a16="http://schemas.microsoft.com/office/drawing/2014/main" id="{010FE9F7-2F90-4FAE-9065-92F709137D5F}"/>
              </a:ext>
            </a:extLst>
          </p:cNvPr>
          <p:cNvSpPr txBox="1"/>
          <p:nvPr/>
        </p:nvSpPr>
        <p:spPr>
          <a:xfrm>
            <a:off x="4071655" y="2170636"/>
            <a:ext cx="1683763" cy="276999"/>
          </a:xfrm>
          <a:prstGeom prst="rect">
            <a:avLst/>
          </a:prstGeom>
          <a:noFill/>
        </p:spPr>
        <p:txBody>
          <a:bodyPr wrap="square">
            <a:spAutoFit/>
          </a:bodyPr>
          <a:lstStyle/>
          <a:p>
            <a:pPr algn="ctr"/>
            <a:r>
              <a:rPr lang="en-US" sz="1200">
                <a:latin typeface="Roboto Slab" panose="020B0604020202020204" charset="0"/>
                <a:ea typeface="Roboto Slab" panose="020B0604020202020204" charset="0"/>
              </a:rPr>
              <a:t>Input tại thời điểm t </a:t>
            </a:r>
          </a:p>
        </p:txBody>
      </p:sp>
      <p:sp>
        <p:nvSpPr>
          <p:cNvPr id="17" name="Hộp Văn bản 16">
            <a:extLst>
              <a:ext uri="{FF2B5EF4-FFF2-40B4-BE49-F238E27FC236}">
                <a16:creationId xmlns:a16="http://schemas.microsoft.com/office/drawing/2014/main" id="{84795164-8E43-48F6-B86E-725C7201890D}"/>
              </a:ext>
            </a:extLst>
          </p:cNvPr>
          <p:cNvSpPr txBox="1"/>
          <p:nvPr/>
        </p:nvSpPr>
        <p:spPr>
          <a:xfrm>
            <a:off x="-8419" y="2157298"/>
            <a:ext cx="2336963" cy="276999"/>
          </a:xfrm>
          <a:prstGeom prst="rect">
            <a:avLst/>
          </a:prstGeom>
          <a:noFill/>
        </p:spPr>
        <p:txBody>
          <a:bodyPr wrap="square">
            <a:spAutoFit/>
          </a:bodyPr>
          <a:lstStyle/>
          <a:p>
            <a:pPr algn="ctr"/>
            <a:r>
              <a:rPr lang="en-US" sz="1200" b="0" i="0">
                <a:effectLst/>
                <a:latin typeface="Roboto Slab" panose="020B0604020202020204" charset="0"/>
                <a:ea typeface="Roboto Slab" panose="020B0604020202020204" charset="0"/>
              </a:rPr>
              <a:t>Recurrent Hidden Nodes</a:t>
            </a:r>
            <a:endParaRPr lang="en-US" sz="1200">
              <a:latin typeface="Roboto Slab" panose="020B0604020202020204" charset="0"/>
              <a:ea typeface="Roboto Slab" panose="020B0604020202020204" charset="0"/>
            </a:endParaRPr>
          </a:p>
        </p:txBody>
      </p:sp>
      <p:cxnSp>
        <p:nvCxnSpPr>
          <p:cNvPr id="4" name="Đường kết nối Mũi tên Thẳng 3">
            <a:extLst>
              <a:ext uri="{FF2B5EF4-FFF2-40B4-BE49-F238E27FC236}">
                <a16:creationId xmlns:a16="http://schemas.microsoft.com/office/drawing/2014/main" id="{1D432495-CE63-41E9-97BF-718EC9035E71}"/>
              </a:ext>
            </a:extLst>
          </p:cNvPr>
          <p:cNvCxnSpPr>
            <a:cxnSpLocks/>
          </p:cNvCxnSpPr>
          <p:nvPr/>
        </p:nvCxnSpPr>
        <p:spPr>
          <a:xfrm>
            <a:off x="2717500" y="2219303"/>
            <a:ext cx="0" cy="50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EC64661-D143-43CF-BB75-FB78E907386F}"/>
              </a:ext>
            </a:extLst>
          </p:cNvPr>
          <p:cNvGrpSpPr/>
          <p:nvPr/>
        </p:nvGrpSpPr>
        <p:grpSpPr>
          <a:xfrm>
            <a:off x="-415450" y="2724234"/>
            <a:ext cx="5217002" cy="704727"/>
            <a:chOff x="-382216" y="3024088"/>
            <a:chExt cx="5217002" cy="704727"/>
          </a:xfrm>
        </p:grpSpPr>
        <mc:AlternateContent xmlns:mc="http://schemas.openxmlformats.org/markup-compatibility/2006" xmlns:a14="http://schemas.microsoft.com/office/drawing/2010/main">
          <mc:Choice Requires="a14">
            <p:sp>
              <p:nvSpPr>
                <p:cNvPr id="32" name="Hộp Văn bản 31">
                  <a:extLst>
                    <a:ext uri="{FF2B5EF4-FFF2-40B4-BE49-F238E27FC236}">
                      <a16:creationId xmlns:a16="http://schemas.microsoft.com/office/drawing/2014/main" id="{4CB5684C-FFAF-455D-A480-F8610E8E21AD}"/>
                    </a:ext>
                  </a:extLst>
                </p:cNvPr>
                <p:cNvSpPr txBox="1"/>
                <p:nvPr/>
              </p:nvSpPr>
              <p:spPr>
                <a:xfrm>
                  <a:off x="218336" y="3024088"/>
                  <a:ext cx="46164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𝑊</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sSub>
                              <m:sSubPr>
                                <m:ctrlPr>
                                  <a:rPr lang="en-US" sz="1800" b="0" i="1" smtClean="0">
                                    <a:latin typeface="Cambria Math" panose="02040503050406030204" pitchFamily="18" charset="0"/>
                                  </a:rPr>
                                </m:ctrlPr>
                              </m:sSub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i="1">
                                            <a:latin typeface="Cambria Math" panose="02040503050406030204" pitchFamily="18" charset="0"/>
                                          </a:rPr>
                                          <m:t>𝑊</m:t>
                                        </m:r>
                                      </m:e>
                                      <m:sub>
                                        <m:r>
                                          <a:rPr lang="en-US" sz="1800" i="1">
                                            <a:latin typeface="Cambria Math" panose="02040503050406030204" pitchFamily="18" charset="0"/>
                                          </a:rPr>
                                          <m:t>𝑥</m:t>
                                        </m:r>
                                        <m:r>
                                          <a:rPr lang="en-US" sz="1800" i="1">
                                            <a:latin typeface="Cambria Math" panose="02040503050406030204" pitchFamily="18" charset="0"/>
                                          </a:rPr>
                                          <m:t>h</m:t>
                                        </m:r>
                                      </m:sub>
                                    </m:sSub>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b="0" i="1" smtClean="0">
                                    <a:latin typeface="Cambria Math" panose="02040503050406030204" pitchFamily="18" charset="0"/>
                                  </a:rPr>
                                  <m:t>𝑊</m:t>
                                </m:r>
                              </m:e>
                              <m:sub>
                                <m:r>
                                  <a:rPr lang="en-US" sz="1800" b="0" i="1" smtClean="0">
                                    <a:latin typeface="Cambria Math" panose="02040503050406030204" pitchFamily="18" charset="0"/>
                                  </a:rPr>
                                  <m:t>hh</m:t>
                                </m:r>
                              </m:sub>
                            </m:sSub>
                            <m:r>
                              <a:rPr lang="en-US" sz="1800" b="0" i="1" smtClean="0">
                                <a:latin typeface="Cambria Math" panose="02040503050406030204" pitchFamily="18" charset="0"/>
                              </a:rPr>
                              <m:t>h</m:t>
                            </m:r>
                          </m:e>
                          <m:sub>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h</m:t>
                            </m:r>
                          </m:sub>
                        </m:sSub>
                        <m:r>
                          <a:rPr lang="en-US" sz="1800" b="0" i="1" smtClean="0">
                            <a:latin typeface="Cambria Math" panose="02040503050406030204" pitchFamily="18" charset="0"/>
                          </a:rPr>
                          <m:t>)</m:t>
                        </m:r>
                      </m:oMath>
                    </m:oMathPara>
                  </a14:m>
                  <a:endParaRPr lang="en-US" sz="1800"/>
                </a:p>
              </p:txBody>
            </p:sp>
          </mc:Choice>
          <mc:Fallback xmlns="">
            <p:sp>
              <p:nvSpPr>
                <p:cNvPr id="32" name="Hộp Văn bản 31">
                  <a:extLst>
                    <a:ext uri="{FF2B5EF4-FFF2-40B4-BE49-F238E27FC236}">
                      <a16:creationId xmlns:a16="http://schemas.microsoft.com/office/drawing/2014/main" id="{4CB5684C-FFAF-455D-A480-F8610E8E21AD}"/>
                    </a:ext>
                  </a:extLst>
                </p:cNvPr>
                <p:cNvSpPr txBox="1">
                  <a:spLocks noRot="1" noChangeAspect="1" noMove="1" noResize="1" noEditPoints="1" noAdjustHandles="1" noChangeArrowheads="1" noChangeShapeType="1" noTextEdit="1"/>
                </p:cNvSpPr>
                <p:nvPr/>
              </p:nvSpPr>
              <p:spPr>
                <a:xfrm>
                  <a:off x="218336" y="3024088"/>
                  <a:ext cx="4616450"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Hộp Văn bản 33">
                  <a:extLst>
                    <a:ext uri="{FF2B5EF4-FFF2-40B4-BE49-F238E27FC236}">
                      <a16:creationId xmlns:a16="http://schemas.microsoft.com/office/drawing/2014/main" id="{2EDE620A-E45F-4BE0-BF3B-233AE24538F8}"/>
                    </a:ext>
                  </a:extLst>
                </p:cNvPr>
                <p:cNvSpPr txBox="1"/>
                <p:nvPr/>
              </p:nvSpPr>
              <p:spPr>
                <a:xfrm>
                  <a:off x="-382216" y="3337554"/>
                  <a:ext cx="461645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𝑔</m:t>
                            </m:r>
                            <m:r>
                              <a:rPr lang="en-US" sz="1800" b="0" i="1" smtClean="0">
                                <a:latin typeface="Cambria Math" panose="02040503050406030204" pitchFamily="18" charset="0"/>
                              </a:rPr>
                              <m:t>(</m:t>
                            </m:r>
                            <m:r>
                              <a:rPr lang="en-US" sz="1800" b="0" i="1" smtClean="0">
                                <a:latin typeface="Cambria Math" panose="02040503050406030204" pitchFamily="18" charset="0"/>
                              </a:rPr>
                              <m:t>𝑊</m:t>
                            </m:r>
                          </m:e>
                          <m:sub>
                            <m:r>
                              <a:rPr lang="en-US" sz="1800" b="0" i="1" smtClean="0">
                                <a:latin typeface="Cambria Math" panose="02040503050406030204" pitchFamily="18" charset="0"/>
                              </a:rPr>
                              <m:t>h</m:t>
                            </m:r>
                            <m:r>
                              <a:rPr lang="en-US" sz="1800" b="0" i="1" smtClean="0">
                                <a:latin typeface="Cambria Math" panose="02040503050406030204" pitchFamily="18" charset="0"/>
                              </a:rPr>
                              <m:t>𝑦</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𝑦</m:t>
                            </m:r>
                          </m:sub>
                        </m:sSub>
                        <m:r>
                          <a:rPr lang="en-US" sz="1800" b="0" i="1" smtClean="0">
                            <a:latin typeface="Cambria Math" panose="02040503050406030204" pitchFamily="18" charset="0"/>
                          </a:rPr>
                          <m:t>)</m:t>
                        </m:r>
                      </m:oMath>
                    </m:oMathPara>
                  </a14:m>
                  <a:endParaRPr lang="en-US" sz="1800"/>
                </a:p>
              </p:txBody>
            </p:sp>
          </mc:Choice>
          <mc:Fallback xmlns="">
            <p:sp>
              <p:nvSpPr>
                <p:cNvPr id="34" name="Hộp Văn bản 33">
                  <a:extLst>
                    <a:ext uri="{FF2B5EF4-FFF2-40B4-BE49-F238E27FC236}">
                      <a16:creationId xmlns:a16="http://schemas.microsoft.com/office/drawing/2014/main" id="{2EDE620A-E45F-4BE0-BF3B-233AE24538F8}"/>
                    </a:ext>
                  </a:extLst>
                </p:cNvPr>
                <p:cNvSpPr txBox="1">
                  <a:spLocks noRot="1" noChangeAspect="1" noMove="1" noResize="1" noEditPoints="1" noAdjustHandles="1" noChangeArrowheads="1" noChangeShapeType="1" noTextEdit="1"/>
                </p:cNvSpPr>
                <p:nvPr/>
              </p:nvSpPr>
              <p:spPr>
                <a:xfrm>
                  <a:off x="-382216" y="3337554"/>
                  <a:ext cx="4616450" cy="391261"/>
                </a:xfrm>
                <a:prstGeom prst="rect">
                  <a:avLst/>
                </a:prstGeom>
                <a:blipFill>
                  <a:blip r:embed="rId6"/>
                  <a:stretch>
                    <a:fillRect b="-9375"/>
                  </a:stretch>
                </a:blipFill>
              </p:spPr>
              <p:txBody>
                <a:bodyPr/>
                <a:lstStyle/>
                <a:p>
                  <a:r>
                    <a:rPr lang="en-US">
                      <a:noFill/>
                    </a:rPr>
                    <a:t> </a:t>
                  </a:r>
                </a:p>
              </p:txBody>
            </p:sp>
          </mc:Fallback>
        </mc:AlternateContent>
      </p:grpSp>
      <p:cxnSp>
        <p:nvCxnSpPr>
          <p:cNvPr id="5" name="Đường nối Thẳng 4">
            <a:extLst>
              <a:ext uri="{FF2B5EF4-FFF2-40B4-BE49-F238E27FC236}">
                <a16:creationId xmlns:a16="http://schemas.microsoft.com/office/drawing/2014/main" id="{8C6B62D5-D3BC-4DE5-A7C7-FFAAC94C4733}"/>
              </a:ext>
            </a:extLst>
          </p:cNvPr>
          <p:cNvCxnSpPr>
            <a:cxnSpLocks/>
          </p:cNvCxnSpPr>
          <p:nvPr/>
        </p:nvCxnSpPr>
        <p:spPr>
          <a:xfrm flipH="1" flipV="1">
            <a:off x="2313325" y="1325858"/>
            <a:ext cx="404175" cy="23909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0A58EEF-A618-44E9-8EA5-5AB6784A3F0D}"/>
              </a:ext>
            </a:extLst>
          </p:cNvPr>
          <p:cNvGrpSpPr/>
          <p:nvPr/>
        </p:nvGrpSpPr>
        <p:grpSpPr>
          <a:xfrm>
            <a:off x="5848380" y="1548648"/>
            <a:ext cx="2942622" cy="2822905"/>
            <a:chOff x="6060731" y="1349045"/>
            <a:chExt cx="2942622" cy="2822905"/>
          </a:xfrm>
        </p:grpSpPr>
        <mc:AlternateContent xmlns:mc="http://schemas.openxmlformats.org/markup-compatibility/2006" xmlns:a14="http://schemas.microsoft.com/office/drawing/2010/main">
          <mc:Choice Requires="a14">
            <p:sp>
              <p:nvSpPr>
                <p:cNvPr id="7" name="Hình chữ nhật: Góc Tròn 6">
                  <a:extLst>
                    <a:ext uri="{FF2B5EF4-FFF2-40B4-BE49-F238E27FC236}">
                      <a16:creationId xmlns:a16="http://schemas.microsoft.com/office/drawing/2014/main" id="{12A05C0E-33BD-4157-B066-92D1C40D8292}"/>
                    </a:ext>
                  </a:extLst>
                </p:cNvPr>
                <p:cNvSpPr/>
                <p:nvPr/>
              </p:nvSpPr>
              <p:spPr>
                <a:xfrm>
                  <a:off x="7242055" y="2381741"/>
                  <a:ext cx="579974" cy="633690"/>
                </a:xfrm>
                <a:prstGeom prst="roundRect">
                  <a:avLst/>
                </a:prstGeom>
                <a:solidFill>
                  <a:schemeClr val="accent1">
                    <a:lumMod val="40000"/>
                    <a:lumOff val="6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i="1" smtClean="0">
                                <a:solidFill>
                                  <a:schemeClr val="accent5">
                                    <a:lumMod val="10000"/>
                                  </a:schemeClr>
                                </a:solidFill>
                                <a:latin typeface="Cambria Math" panose="02040503050406030204" pitchFamily="18" charset="0"/>
                              </a:rPr>
                            </m:ctrlPr>
                          </m:sSubPr>
                          <m:e>
                            <m:r>
                              <a:rPr lang="en-US" b="0" i="1" smtClean="0">
                                <a:solidFill>
                                  <a:schemeClr val="accent5">
                                    <a:lumMod val="10000"/>
                                  </a:schemeClr>
                                </a:solidFill>
                                <a:latin typeface="Cambria Math" panose="02040503050406030204" pitchFamily="18" charset="0"/>
                              </a:rPr>
                              <m:t>h</m:t>
                            </m:r>
                          </m:e>
                          <m:sub>
                            <m:r>
                              <a:rPr lang="en-US" b="0" i="1" smtClean="0">
                                <a:solidFill>
                                  <a:schemeClr val="accent5">
                                    <a:lumMod val="10000"/>
                                  </a:schemeClr>
                                </a:solidFill>
                                <a:latin typeface="Cambria Math" panose="02040503050406030204" pitchFamily="18" charset="0"/>
                              </a:rPr>
                              <m:t>𝑡</m:t>
                            </m:r>
                          </m:sub>
                        </m:sSub>
                      </m:oMath>
                    </m:oMathPara>
                  </a14:m>
                  <a:endParaRPr lang="en-US">
                    <a:solidFill>
                      <a:schemeClr val="accent5">
                        <a:lumMod val="10000"/>
                      </a:schemeClr>
                    </a:solidFill>
                  </a:endParaRPr>
                </a:p>
              </p:txBody>
            </p:sp>
          </mc:Choice>
          <mc:Fallback xmlns="">
            <p:sp>
              <p:nvSpPr>
                <p:cNvPr id="7" name="Hình chữ nhật: Góc Tròn 6">
                  <a:extLst>
                    <a:ext uri="{FF2B5EF4-FFF2-40B4-BE49-F238E27FC236}">
                      <a16:creationId xmlns:a16="http://schemas.microsoft.com/office/drawing/2014/main" id="{12A05C0E-33BD-4157-B066-92D1C40D8292}"/>
                    </a:ext>
                  </a:extLst>
                </p:cNvPr>
                <p:cNvSpPr>
                  <a:spLocks noRot="1" noChangeAspect="1" noMove="1" noResize="1" noEditPoints="1" noAdjustHandles="1" noChangeArrowheads="1" noChangeShapeType="1" noTextEdit="1"/>
                </p:cNvSpPr>
                <p:nvPr/>
              </p:nvSpPr>
              <p:spPr>
                <a:xfrm>
                  <a:off x="7242055" y="2381741"/>
                  <a:ext cx="579974" cy="633690"/>
                </a:xfrm>
                <a:prstGeom prst="roundRect">
                  <a:avLst/>
                </a:prstGeom>
                <a:blipFill>
                  <a:blip r:embed="rId7"/>
                  <a:stretch>
                    <a:fillRect/>
                  </a:stretch>
                </a:blipFill>
                <a:ln w="9525" cap="flat" cmpd="sng" algn="ctr">
                  <a:solidFill>
                    <a:schemeClr val="accent1"/>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Hình chữ nhật: Góc Tròn 7">
                  <a:extLst>
                    <a:ext uri="{FF2B5EF4-FFF2-40B4-BE49-F238E27FC236}">
                      <a16:creationId xmlns:a16="http://schemas.microsoft.com/office/drawing/2014/main" id="{219AB0CD-34C7-4A35-9F97-7947D37A62B1}"/>
                    </a:ext>
                  </a:extLst>
                </p:cNvPr>
                <p:cNvSpPr/>
                <p:nvPr/>
              </p:nvSpPr>
              <p:spPr>
                <a:xfrm>
                  <a:off x="7326280" y="3608861"/>
                  <a:ext cx="411525" cy="563089"/>
                </a:xfrm>
                <a:prstGeom prst="roundRect">
                  <a:avLst/>
                </a:prstGeom>
                <a:solidFill>
                  <a:srgbClr val="92D050"/>
                </a:solidFill>
                <a:ln>
                  <a:solidFill>
                    <a:srgbClr val="568523"/>
                  </a:solidFill>
                </a:ln>
              </p:spPr>
              <p:style>
                <a:lnRef idx="0">
                  <a:scrgbClr r="0" g="0" b="0"/>
                </a:lnRef>
                <a:fillRef idx="0">
                  <a:scrgbClr r="0" g="0" b="0"/>
                </a:fillRef>
                <a:effectRef idx="0">
                  <a:scrgbClr r="0" g="0" b="0"/>
                </a:effectRef>
                <a:fontRef idx="minor">
                  <a:schemeClr val="dk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i="1" smtClean="0">
                                <a:solidFill>
                                  <a:schemeClr val="accent5">
                                    <a:lumMod val="10000"/>
                                  </a:schemeClr>
                                </a:solidFill>
                                <a:latin typeface="Cambria Math" panose="02040503050406030204" pitchFamily="18" charset="0"/>
                              </a:rPr>
                            </m:ctrlPr>
                          </m:sSubPr>
                          <m:e>
                            <m:r>
                              <a:rPr lang="en-US" b="0" i="1" smtClean="0">
                                <a:solidFill>
                                  <a:schemeClr val="accent5">
                                    <a:lumMod val="10000"/>
                                  </a:schemeClr>
                                </a:solidFill>
                                <a:latin typeface="Cambria Math" panose="02040503050406030204" pitchFamily="18" charset="0"/>
                              </a:rPr>
                              <m:t>𝑥</m:t>
                            </m:r>
                          </m:e>
                          <m:sub>
                            <m:r>
                              <a:rPr lang="en-US" b="0" i="1" smtClean="0">
                                <a:solidFill>
                                  <a:schemeClr val="accent5">
                                    <a:lumMod val="10000"/>
                                  </a:schemeClr>
                                </a:solidFill>
                                <a:latin typeface="Cambria Math" panose="02040503050406030204" pitchFamily="18" charset="0"/>
                              </a:rPr>
                              <m:t>𝑡</m:t>
                            </m:r>
                          </m:sub>
                        </m:sSub>
                      </m:oMath>
                    </m:oMathPara>
                  </a14:m>
                  <a:endParaRPr lang="en-US">
                    <a:solidFill>
                      <a:schemeClr val="accent5">
                        <a:lumMod val="10000"/>
                      </a:schemeClr>
                    </a:solidFill>
                  </a:endParaRPr>
                </a:p>
              </p:txBody>
            </p:sp>
          </mc:Choice>
          <mc:Fallback xmlns="">
            <p:sp>
              <p:nvSpPr>
                <p:cNvPr id="8" name="Hình chữ nhật: Góc Tròn 7">
                  <a:extLst>
                    <a:ext uri="{FF2B5EF4-FFF2-40B4-BE49-F238E27FC236}">
                      <a16:creationId xmlns:a16="http://schemas.microsoft.com/office/drawing/2014/main" id="{219AB0CD-34C7-4A35-9F97-7947D37A62B1}"/>
                    </a:ext>
                  </a:extLst>
                </p:cNvPr>
                <p:cNvSpPr>
                  <a:spLocks noRot="1" noChangeAspect="1" noMove="1" noResize="1" noEditPoints="1" noAdjustHandles="1" noChangeArrowheads="1" noChangeShapeType="1" noTextEdit="1"/>
                </p:cNvSpPr>
                <p:nvPr/>
              </p:nvSpPr>
              <p:spPr>
                <a:xfrm>
                  <a:off x="7326280" y="3608861"/>
                  <a:ext cx="411525" cy="563089"/>
                </a:xfrm>
                <a:prstGeom prst="roundRect">
                  <a:avLst/>
                </a:prstGeom>
                <a:blipFill>
                  <a:blip r:embed="rId8"/>
                  <a:stretch>
                    <a:fillRect/>
                  </a:stretch>
                </a:blipFill>
                <a:ln>
                  <a:solidFill>
                    <a:srgbClr val="56852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Hình chữ nhật: Góc Tròn 21">
                  <a:extLst>
                    <a:ext uri="{FF2B5EF4-FFF2-40B4-BE49-F238E27FC236}">
                      <a16:creationId xmlns:a16="http://schemas.microsoft.com/office/drawing/2014/main" id="{149057BF-6CCA-4F1C-B581-7F960F613B55}"/>
                    </a:ext>
                  </a:extLst>
                </p:cNvPr>
                <p:cNvSpPr/>
                <p:nvPr/>
              </p:nvSpPr>
              <p:spPr>
                <a:xfrm>
                  <a:off x="7326923" y="1349045"/>
                  <a:ext cx="411525" cy="457623"/>
                </a:xfrm>
                <a:prstGeom prst="roundRect">
                  <a:avLst/>
                </a:prstGeom>
                <a:solidFill>
                  <a:srgbClr val="FF66FF"/>
                </a:solidFill>
                <a:ln>
                  <a:solidFill>
                    <a:srgbClr val="7B236A"/>
                  </a:solidFill>
                </a:ln>
              </p:spPr>
              <p:style>
                <a:lnRef idx="0">
                  <a:scrgbClr r="0" g="0" b="0"/>
                </a:lnRef>
                <a:fillRef idx="0">
                  <a:scrgbClr r="0" g="0" b="0"/>
                </a:fillRef>
                <a:effectRef idx="0">
                  <a:scrgbClr r="0" g="0" b="0"/>
                </a:effectRef>
                <a:fontRef idx="minor">
                  <a:schemeClr val="accen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i="1" smtClean="0">
                                <a:solidFill>
                                  <a:schemeClr val="accent5">
                                    <a:lumMod val="10000"/>
                                  </a:schemeClr>
                                </a:solidFill>
                                <a:latin typeface="Cambria Math" panose="02040503050406030204" pitchFamily="18" charset="0"/>
                              </a:rPr>
                            </m:ctrlPr>
                          </m:sSubPr>
                          <m:e>
                            <m:r>
                              <a:rPr lang="en-US" b="0" i="1" smtClean="0">
                                <a:solidFill>
                                  <a:schemeClr val="accent5">
                                    <a:lumMod val="10000"/>
                                  </a:schemeClr>
                                </a:solidFill>
                                <a:latin typeface="Cambria Math" panose="02040503050406030204" pitchFamily="18" charset="0"/>
                              </a:rPr>
                              <m:t>𝑦</m:t>
                            </m:r>
                          </m:e>
                          <m:sub>
                            <m:r>
                              <a:rPr lang="en-US" b="0" i="1" smtClean="0">
                                <a:solidFill>
                                  <a:schemeClr val="accent5">
                                    <a:lumMod val="10000"/>
                                  </a:schemeClr>
                                </a:solidFill>
                                <a:latin typeface="Cambria Math" panose="02040503050406030204" pitchFamily="18" charset="0"/>
                              </a:rPr>
                              <m:t>𝑡</m:t>
                            </m:r>
                          </m:sub>
                        </m:sSub>
                      </m:oMath>
                    </m:oMathPara>
                  </a14:m>
                  <a:endParaRPr lang="en-US">
                    <a:solidFill>
                      <a:schemeClr val="accent5">
                        <a:lumMod val="10000"/>
                      </a:schemeClr>
                    </a:solidFill>
                  </a:endParaRPr>
                </a:p>
              </p:txBody>
            </p:sp>
          </mc:Choice>
          <mc:Fallback xmlns="">
            <p:sp>
              <p:nvSpPr>
                <p:cNvPr id="22" name="Hình chữ nhật: Góc Tròn 21">
                  <a:extLst>
                    <a:ext uri="{FF2B5EF4-FFF2-40B4-BE49-F238E27FC236}">
                      <a16:creationId xmlns:a16="http://schemas.microsoft.com/office/drawing/2014/main" id="{149057BF-6CCA-4F1C-B581-7F960F613B55}"/>
                    </a:ext>
                  </a:extLst>
                </p:cNvPr>
                <p:cNvSpPr>
                  <a:spLocks noRot="1" noChangeAspect="1" noMove="1" noResize="1" noEditPoints="1" noAdjustHandles="1" noChangeArrowheads="1" noChangeShapeType="1" noTextEdit="1"/>
                </p:cNvSpPr>
                <p:nvPr/>
              </p:nvSpPr>
              <p:spPr>
                <a:xfrm>
                  <a:off x="7326923" y="1349045"/>
                  <a:ext cx="411525" cy="457623"/>
                </a:xfrm>
                <a:prstGeom prst="roundRect">
                  <a:avLst/>
                </a:prstGeom>
                <a:blipFill>
                  <a:blip r:embed="rId9"/>
                  <a:stretch>
                    <a:fillRect/>
                  </a:stretch>
                </a:blipFill>
                <a:ln>
                  <a:solidFill>
                    <a:srgbClr val="7B236A"/>
                  </a:solidFill>
                </a:ln>
              </p:spPr>
              <p:txBody>
                <a:bodyPr/>
                <a:lstStyle/>
                <a:p>
                  <a:r>
                    <a:rPr lang="en-US">
                      <a:noFill/>
                    </a:rPr>
                    <a:t> </a:t>
                  </a:r>
                </a:p>
              </p:txBody>
            </p:sp>
          </mc:Fallback>
        </mc:AlternateContent>
        <p:cxnSp>
          <p:nvCxnSpPr>
            <p:cNvPr id="18" name="Đường kết nối Mũi tên Thẳng 17">
              <a:extLst>
                <a:ext uri="{FF2B5EF4-FFF2-40B4-BE49-F238E27FC236}">
                  <a16:creationId xmlns:a16="http://schemas.microsoft.com/office/drawing/2014/main" id="{FD3BD153-1753-4FE8-BD62-E1096B05FC08}"/>
                </a:ext>
              </a:extLst>
            </p:cNvPr>
            <p:cNvCxnSpPr>
              <a:cxnSpLocks/>
            </p:cNvCxnSpPr>
            <p:nvPr/>
          </p:nvCxnSpPr>
          <p:spPr>
            <a:xfrm flipV="1">
              <a:off x="7532043" y="1806668"/>
              <a:ext cx="643" cy="584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a:extLst>
                <a:ext uri="{FF2B5EF4-FFF2-40B4-BE49-F238E27FC236}">
                  <a16:creationId xmlns:a16="http://schemas.microsoft.com/office/drawing/2014/main" id="{439CEAF3-14FA-4C3E-AC2A-F0056A60A296}"/>
                </a:ext>
              </a:extLst>
            </p:cNvPr>
            <p:cNvCxnSpPr>
              <a:cxnSpLocks/>
            </p:cNvCxnSpPr>
            <p:nvPr/>
          </p:nvCxnSpPr>
          <p:spPr>
            <a:xfrm flipV="1">
              <a:off x="7532043" y="3024610"/>
              <a:ext cx="0" cy="584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Hộp Văn bản 35">
                  <a:extLst>
                    <a:ext uri="{FF2B5EF4-FFF2-40B4-BE49-F238E27FC236}">
                      <a16:creationId xmlns:a16="http://schemas.microsoft.com/office/drawing/2014/main" id="{45E503D4-0F6F-4842-ADFE-2782FFDC3D4A}"/>
                    </a:ext>
                  </a:extLst>
                </p:cNvPr>
                <p:cNvSpPr txBox="1"/>
                <p:nvPr/>
              </p:nvSpPr>
              <p:spPr>
                <a:xfrm>
                  <a:off x="7532042" y="3184574"/>
                  <a:ext cx="48490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𝑥</m:t>
                            </m:r>
                            <m:r>
                              <a:rPr lang="en-US" sz="1400" b="0" i="1" smtClean="0">
                                <a:latin typeface="Cambria Math" panose="02040503050406030204" pitchFamily="18" charset="0"/>
                              </a:rPr>
                              <m:t>h</m:t>
                            </m:r>
                          </m:sub>
                        </m:sSub>
                      </m:oMath>
                    </m:oMathPara>
                  </a14:m>
                  <a:endParaRPr lang="en-US"/>
                </a:p>
              </p:txBody>
            </p:sp>
          </mc:Choice>
          <mc:Fallback xmlns="">
            <p:sp>
              <p:nvSpPr>
                <p:cNvPr id="36" name="Hộp Văn bản 35">
                  <a:extLst>
                    <a:ext uri="{FF2B5EF4-FFF2-40B4-BE49-F238E27FC236}">
                      <a16:creationId xmlns:a16="http://schemas.microsoft.com/office/drawing/2014/main" id="{45E503D4-0F6F-4842-ADFE-2782FFDC3D4A}"/>
                    </a:ext>
                  </a:extLst>
                </p:cNvPr>
                <p:cNvSpPr txBox="1">
                  <a:spLocks noRot="1" noChangeAspect="1" noMove="1" noResize="1" noEditPoints="1" noAdjustHandles="1" noChangeArrowheads="1" noChangeShapeType="1" noTextEdit="1"/>
                </p:cNvSpPr>
                <p:nvPr/>
              </p:nvSpPr>
              <p:spPr>
                <a:xfrm>
                  <a:off x="7532042" y="3184574"/>
                  <a:ext cx="484906"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Hộp Văn bản 37">
                  <a:extLst>
                    <a:ext uri="{FF2B5EF4-FFF2-40B4-BE49-F238E27FC236}">
                      <a16:creationId xmlns:a16="http://schemas.microsoft.com/office/drawing/2014/main" id="{CB08CDB0-876C-4906-B0AA-DC282F1BAC3A}"/>
                    </a:ext>
                  </a:extLst>
                </p:cNvPr>
                <p:cNvSpPr txBox="1"/>
                <p:nvPr/>
              </p:nvSpPr>
              <p:spPr>
                <a:xfrm>
                  <a:off x="7532042" y="1971107"/>
                  <a:ext cx="389599" cy="324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h</m:t>
                            </m:r>
                            <m:r>
                              <a:rPr lang="en-US" sz="1400" b="0" i="1" smtClean="0">
                                <a:latin typeface="Cambria Math" panose="02040503050406030204" pitchFamily="18" charset="0"/>
                              </a:rPr>
                              <m:t>𝑦</m:t>
                            </m:r>
                          </m:sub>
                        </m:sSub>
                      </m:oMath>
                    </m:oMathPara>
                  </a14:m>
                  <a:endParaRPr lang="en-US"/>
                </a:p>
              </p:txBody>
            </p:sp>
          </mc:Choice>
          <mc:Fallback xmlns="">
            <p:sp>
              <p:nvSpPr>
                <p:cNvPr id="38" name="Hộp Văn bản 37">
                  <a:extLst>
                    <a:ext uri="{FF2B5EF4-FFF2-40B4-BE49-F238E27FC236}">
                      <a16:creationId xmlns:a16="http://schemas.microsoft.com/office/drawing/2014/main" id="{CB08CDB0-876C-4906-B0AA-DC282F1BAC3A}"/>
                    </a:ext>
                  </a:extLst>
                </p:cNvPr>
                <p:cNvSpPr txBox="1">
                  <a:spLocks noRot="1" noChangeAspect="1" noMove="1" noResize="1" noEditPoints="1" noAdjustHandles="1" noChangeArrowheads="1" noChangeShapeType="1" noTextEdit="1"/>
                </p:cNvSpPr>
                <p:nvPr/>
              </p:nvSpPr>
              <p:spPr>
                <a:xfrm>
                  <a:off x="7532042" y="1971107"/>
                  <a:ext cx="389599" cy="324769"/>
                </a:xfrm>
                <a:prstGeom prst="rect">
                  <a:avLst/>
                </a:prstGeom>
                <a:blipFill>
                  <a:blip r:embed="rId11"/>
                  <a:stretch>
                    <a:fillRect r="-15625"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Hộp Văn bản 39">
                  <a:extLst>
                    <a:ext uri="{FF2B5EF4-FFF2-40B4-BE49-F238E27FC236}">
                      <a16:creationId xmlns:a16="http://schemas.microsoft.com/office/drawing/2014/main" id="{F5CB4029-4FAA-492B-AE96-5E33A47B7C15}"/>
                    </a:ext>
                  </a:extLst>
                </p:cNvPr>
                <p:cNvSpPr txBox="1"/>
                <p:nvPr/>
              </p:nvSpPr>
              <p:spPr>
                <a:xfrm>
                  <a:off x="6617531" y="2698586"/>
                  <a:ext cx="64769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hh</m:t>
                            </m:r>
                          </m:sub>
                        </m:sSub>
                      </m:oMath>
                    </m:oMathPara>
                  </a14:m>
                  <a:endParaRPr lang="en-US"/>
                </a:p>
              </p:txBody>
            </p:sp>
          </mc:Choice>
          <mc:Fallback xmlns="">
            <p:sp>
              <p:nvSpPr>
                <p:cNvPr id="40" name="Hộp Văn bản 39">
                  <a:extLst>
                    <a:ext uri="{FF2B5EF4-FFF2-40B4-BE49-F238E27FC236}">
                      <a16:creationId xmlns:a16="http://schemas.microsoft.com/office/drawing/2014/main" id="{F5CB4029-4FAA-492B-AE96-5E33A47B7C15}"/>
                    </a:ext>
                  </a:extLst>
                </p:cNvPr>
                <p:cNvSpPr txBox="1">
                  <a:spLocks noRot="1" noChangeAspect="1" noMove="1" noResize="1" noEditPoints="1" noAdjustHandles="1" noChangeArrowheads="1" noChangeShapeType="1" noTextEdit="1"/>
                </p:cNvSpPr>
                <p:nvPr/>
              </p:nvSpPr>
              <p:spPr>
                <a:xfrm>
                  <a:off x="6617531" y="2698586"/>
                  <a:ext cx="647699"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Hình chữ nhật: Góc Tròn 6">
                  <a:extLst>
                    <a:ext uri="{FF2B5EF4-FFF2-40B4-BE49-F238E27FC236}">
                      <a16:creationId xmlns:a16="http://schemas.microsoft.com/office/drawing/2014/main" id="{16EFC1B7-4719-4F15-A914-1758D1866C6E}"/>
                    </a:ext>
                  </a:extLst>
                </p:cNvPr>
                <p:cNvSpPr/>
                <p:nvPr/>
              </p:nvSpPr>
              <p:spPr>
                <a:xfrm>
                  <a:off x="6060731" y="2385434"/>
                  <a:ext cx="579974" cy="633690"/>
                </a:xfrm>
                <a:prstGeom prst="roundRect">
                  <a:avLst/>
                </a:prstGeom>
                <a:solidFill>
                  <a:schemeClr val="accent1">
                    <a:lumMod val="40000"/>
                    <a:lumOff val="6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14:m>
                    <m:oMathPara xmlns:m="http://schemas.openxmlformats.org/officeDocument/2006/math">
                      <m:oMathParaPr>
                        <m:jc m:val="right"/>
                      </m:oMathParaPr>
                      <m:oMath xmlns:m="http://schemas.openxmlformats.org/officeDocument/2006/math">
                        <m:sSub>
                          <m:sSubPr>
                            <m:ctrlPr>
                              <a:rPr lang="en-US" i="1" smtClean="0">
                                <a:solidFill>
                                  <a:schemeClr val="accent5">
                                    <a:lumMod val="10000"/>
                                  </a:schemeClr>
                                </a:solidFill>
                                <a:latin typeface="Cambria Math" panose="02040503050406030204" pitchFamily="18" charset="0"/>
                              </a:rPr>
                            </m:ctrlPr>
                          </m:sSubPr>
                          <m:e>
                            <m:r>
                              <a:rPr lang="en-US" b="0" i="1" smtClean="0">
                                <a:solidFill>
                                  <a:schemeClr val="accent5">
                                    <a:lumMod val="10000"/>
                                  </a:schemeClr>
                                </a:solidFill>
                                <a:latin typeface="Cambria Math" panose="02040503050406030204" pitchFamily="18" charset="0"/>
                              </a:rPr>
                              <m:t>h</m:t>
                            </m:r>
                          </m:e>
                          <m:sub>
                            <m:r>
                              <a:rPr lang="en-US" b="0" i="1" smtClean="0">
                                <a:solidFill>
                                  <a:schemeClr val="accent5">
                                    <a:lumMod val="10000"/>
                                  </a:schemeClr>
                                </a:solidFill>
                                <a:latin typeface="Cambria Math" panose="02040503050406030204" pitchFamily="18" charset="0"/>
                              </a:rPr>
                              <m:t>𝑡</m:t>
                            </m:r>
                            <m:r>
                              <a:rPr lang="en-US" b="0" i="1" smtClean="0">
                                <a:solidFill>
                                  <a:schemeClr val="accent5">
                                    <a:lumMod val="10000"/>
                                  </a:schemeClr>
                                </a:solidFill>
                                <a:latin typeface="Cambria Math" panose="02040503050406030204" pitchFamily="18" charset="0"/>
                              </a:rPr>
                              <m:t>−</m:t>
                            </m:r>
                            <m:r>
                              <a:rPr lang="en-US" b="0" i="1" smtClean="0">
                                <a:solidFill>
                                  <a:schemeClr val="accent5">
                                    <a:lumMod val="10000"/>
                                  </a:schemeClr>
                                </a:solidFill>
                                <a:latin typeface="Cambria Math" panose="02040503050406030204" pitchFamily="18" charset="0"/>
                              </a:rPr>
                              <m:t>1</m:t>
                            </m:r>
                          </m:sub>
                        </m:sSub>
                      </m:oMath>
                    </m:oMathPara>
                  </a14:m>
                  <a:endParaRPr lang="en-US">
                    <a:solidFill>
                      <a:schemeClr val="accent5">
                        <a:lumMod val="10000"/>
                      </a:schemeClr>
                    </a:solidFill>
                  </a:endParaRPr>
                </a:p>
              </p:txBody>
            </p:sp>
          </mc:Choice>
          <mc:Fallback xmlns="">
            <p:sp>
              <p:nvSpPr>
                <p:cNvPr id="30" name="Hình chữ nhật: Góc Tròn 6">
                  <a:extLst>
                    <a:ext uri="{FF2B5EF4-FFF2-40B4-BE49-F238E27FC236}">
                      <a16:creationId xmlns:a16="http://schemas.microsoft.com/office/drawing/2014/main" id="{16EFC1B7-4719-4F15-A914-1758D1866C6E}"/>
                    </a:ext>
                  </a:extLst>
                </p:cNvPr>
                <p:cNvSpPr>
                  <a:spLocks noRot="1" noChangeAspect="1" noMove="1" noResize="1" noEditPoints="1" noAdjustHandles="1" noChangeArrowheads="1" noChangeShapeType="1" noTextEdit="1"/>
                </p:cNvSpPr>
                <p:nvPr/>
              </p:nvSpPr>
              <p:spPr>
                <a:xfrm>
                  <a:off x="6060731" y="2385434"/>
                  <a:ext cx="579974" cy="633690"/>
                </a:xfrm>
                <a:prstGeom prst="roundRect">
                  <a:avLst/>
                </a:prstGeom>
                <a:blipFill>
                  <a:blip r:embed="rId13"/>
                  <a:stretch>
                    <a:fillRect/>
                  </a:stretch>
                </a:blipFill>
                <a:ln w="9525" cap="flat" cmpd="sng" algn="ctr">
                  <a:solidFill>
                    <a:schemeClr val="accent1"/>
                  </a:solidFill>
                  <a:prstDash val="solid"/>
                  <a:round/>
                  <a:headEnd type="none" w="med" len="med"/>
                  <a:tailEnd type="none" w="med" len="med"/>
                </a:ln>
              </p:spPr>
              <p:txBody>
                <a:bodyPr/>
                <a:lstStyle/>
                <a:p>
                  <a:r>
                    <a:rPr lang="en-US">
                      <a:noFill/>
                    </a:rPr>
                    <a:t> </a:t>
                  </a:r>
                </a:p>
              </p:txBody>
            </p:sp>
          </mc:Fallback>
        </mc:AlternateContent>
        <p:cxnSp>
          <p:nvCxnSpPr>
            <p:cNvPr id="31" name="Đường kết nối Mũi tên Thẳng 17">
              <a:extLst>
                <a:ext uri="{FF2B5EF4-FFF2-40B4-BE49-F238E27FC236}">
                  <a16:creationId xmlns:a16="http://schemas.microsoft.com/office/drawing/2014/main" id="{98D6DFCF-C3AE-4612-94A5-21091A42D653}"/>
                </a:ext>
              </a:extLst>
            </p:cNvPr>
            <p:cNvCxnSpPr>
              <a:cxnSpLocks/>
            </p:cNvCxnSpPr>
            <p:nvPr/>
          </p:nvCxnSpPr>
          <p:spPr>
            <a:xfrm rot="5400000" flipV="1">
              <a:off x="6934759" y="2406782"/>
              <a:ext cx="643" cy="584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Hình chữ nhật: Góc Tròn 6">
              <a:extLst>
                <a:ext uri="{FF2B5EF4-FFF2-40B4-BE49-F238E27FC236}">
                  <a16:creationId xmlns:a16="http://schemas.microsoft.com/office/drawing/2014/main" id="{7449A842-3FB9-418E-9ABA-44B13FC1475B}"/>
                </a:ext>
              </a:extLst>
            </p:cNvPr>
            <p:cNvSpPr/>
            <p:nvPr/>
          </p:nvSpPr>
          <p:spPr>
            <a:xfrm>
              <a:off x="8423379" y="2372673"/>
              <a:ext cx="579974" cy="633690"/>
            </a:xfrm>
            <a:prstGeom prst="roundRect">
              <a:avLst/>
            </a:prstGeom>
            <a:solidFill>
              <a:schemeClr val="accent1">
                <a:lumMod val="40000"/>
                <a:lumOff val="6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7" name="Đường kết nối Mũi tên Thẳng 17">
              <a:extLst>
                <a:ext uri="{FF2B5EF4-FFF2-40B4-BE49-F238E27FC236}">
                  <a16:creationId xmlns:a16="http://schemas.microsoft.com/office/drawing/2014/main" id="{E06FF820-03CE-41D6-979C-07BCF0D46F39}"/>
                </a:ext>
              </a:extLst>
            </p:cNvPr>
            <p:cNvCxnSpPr>
              <a:cxnSpLocks/>
            </p:cNvCxnSpPr>
            <p:nvPr/>
          </p:nvCxnSpPr>
          <p:spPr>
            <a:xfrm rot="5400000" flipV="1">
              <a:off x="8122539" y="2411234"/>
              <a:ext cx="643" cy="584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DEC352C-83A8-4368-8BC5-08A2C8561161}"/>
              </a:ext>
            </a:extLst>
          </p:cNvPr>
          <p:cNvGrpSpPr/>
          <p:nvPr/>
        </p:nvGrpSpPr>
        <p:grpSpPr>
          <a:xfrm>
            <a:off x="-2084" y="3937661"/>
            <a:ext cx="4945086" cy="736854"/>
            <a:chOff x="-110300" y="3024088"/>
            <a:chExt cx="4945086" cy="736854"/>
          </a:xfrm>
        </p:grpSpPr>
        <mc:AlternateContent xmlns:mc="http://schemas.openxmlformats.org/markup-compatibility/2006" xmlns:a14="http://schemas.microsoft.com/office/drawing/2010/main">
          <mc:Choice Requires="a14">
            <p:sp>
              <p:nvSpPr>
                <p:cNvPr id="39" name="Hộp Văn bản 31">
                  <a:extLst>
                    <a:ext uri="{FF2B5EF4-FFF2-40B4-BE49-F238E27FC236}">
                      <a16:creationId xmlns:a16="http://schemas.microsoft.com/office/drawing/2014/main" id="{9D978F95-D932-4D28-8B48-3C5ED705DB5C}"/>
                    </a:ext>
                  </a:extLst>
                </p:cNvPr>
                <p:cNvSpPr txBox="1"/>
                <p:nvPr/>
              </p:nvSpPr>
              <p:spPr>
                <a:xfrm>
                  <a:off x="218336" y="3024088"/>
                  <a:ext cx="46164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1" i="1" smtClean="0">
                            <a:latin typeface="Cambria Math" panose="02040503050406030204" pitchFamily="18" charset="0"/>
                          </a:rPr>
                          <m:t>𝒕𝒂𝒏𝒉</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sSub>
                              <m:sSubPr>
                                <m:ctrlPr>
                                  <a:rPr lang="en-US" sz="1800" b="0" i="1" smtClean="0">
                                    <a:latin typeface="Cambria Math" panose="02040503050406030204" pitchFamily="18" charset="0"/>
                                  </a:rPr>
                                </m:ctrlPr>
                              </m:sSub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i="1">
                                            <a:latin typeface="Cambria Math" panose="02040503050406030204" pitchFamily="18" charset="0"/>
                                          </a:rPr>
                                          <m:t>𝑊</m:t>
                                        </m:r>
                                      </m:e>
                                      <m:sub>
                                        <m:r>
                                          <a:rPr lang="en-US" sz="1800" i="1">
                                            <a:latin typeface="Cambria Math" panose="02040503050406030204" pitchFamily="18" charset="0"/>
                                          </a:rPr>
                                          <m:t>𝑥</m:t>
                                        </m:r>
                                        <m:r>
                                          <a:rPr lang="en-US" sz="1800" i="1">
                                            <a:latin typeface="Cambria Math" panose="02040503050406030204" pitchFamily="18" charset="0"/>
                                          </a:rPr>
                                          <m:t>h</m:t>
                                        </m:r>
                                      </m:sub>
                                    </m:sSub>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b="0" i="1" smtClean="0">
                                    <a:latin typeface="Cambria Math" panose="02040503050406030204" pitchFamily="18" charset="0"/>
                                  </a:rPr>
                                  <m:t>𝑊</m:t>
                                </m:r>
                              </m:e>
                              <m:sub>
                                <m:r>
                                  <a:rPr lang="en-US" sz="1800" b="0" i="1" smtClean="0">
                                    <a:latin typeface="Cambria Math" panose="02040503050406030204" pitchFamily="18" charset="0"/>
                                  </a:rPr>
                                  <m:t>hh</m:t>
                                </m:r>
                              </m:sub>
                            </m:sSub>
                            <m:r>
                              <a:rPr lang="en-US" sz="1800" b="0" i="1" smtClean="0">
                                <a:latin typeface="Cambria Math" panose="02040503050406030204" pitchFamily="18" charset="0"/>
                              </a:rPr>
                              <m:t>h</m:t>
                            </m:r>
                          </m:e>
                          <m:sub>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h</m:t>
                            </m:r>
                          </m:sub>
                        </m:sSub>
                        <m:r>
                          <a:rPr lang="en-US" sz="1800" b="0" i="1" smtClean="0">
                            <a:latin typeface="Cambria Math" panose="02040503050406030204" pitchFamily="18" charset="0"/>
                          </a:rPr>
                          <m:t>)</m:t>
                        </m:r>
                      </m:oMath>
                    </m:oMathPara>
                  </a14:m>
                  <a:endParaRPr lang="en-US" sz="1800"/>
                </a:p>
              </p:txBody>
            </p:sp>
          </mc:Choice>
          <mc:Fallback xmlns="">
            <p:sp>
              <p:nvSpPr>
                <p:cNvPr id="39" name="Hộp Văn bản 31">
                  <a:extLst>
                    <a:ext uri="{FF2B5EF4-FFF2-40B4-BE49-F238E27FC236}">
                      <a16:creationId xmlns:a16="http://schemas.microsoft.com/office/drawing/2014/main" id="{9D978F95-D932-4D28-8B48-3C5ED705DB5C}"/>
                    </a:ext>
                  </a:extLst>
                </p:cNvPr>
                <p:cNvSpPr txBox="1">
                  <a:spLocks noRot="1" noChangeAspect="1" noMove="1" noResize="1" noEditPoints="1" noAdjustHandles="1" noChangeArrowheads="1" noChangeShapeType="1" noTextEdit="1"/>
                </p:cNvSpPr>
                <p:nvPr/>
              </p:nvSpPr>
              <p:spPr>
                <a:xfrm>
                  <a:off x="218336" y="3024088"/>
                  <a:ext cx="4616450" cy="369332"/>
                </a:xfrm>
                <a:prstGeom prst="rect">
                  <a:avLst/>
                </a:prstGeom>
                <a:blipFill>
                  <a:blip r:embed="rId1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Hộp Văn bản 33">
                  <a:extLst>
                    <a:ext uri="{FF2B5EF4-FFF2-40B4-BE49-F238E27FC236}">
                      <a16:creationId xmlns:a16="http://schemas.microsoft.com/office/drawing/2014/main" id="{9539C230-D0CB-43CC-85F9-491E42567053}"/>
                    </a:ext>
                  </a:extLst>
                </p:cNvPr>
                <p:cNvSpPr txBox="1"/>
                <p:nvPr/>
              </p:nvSpPr>
              <p:spPr>
                <a:xfrm>
                  <a:off x="-110300" y="3369681"/>
                  <a:ext cx="461645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𝒔𝒐𝒇𝒕𝒎𝒂𝒙</m:t>
                            </m:r>
                            <m:r>
                              <a:rPr lang="en-US" sz="1800" b="0" i="1" smtClean="0">
                                <a:latin typeface="Cambria Math" panose="02040503050406030204" pitchFamily="18" charset="0"/>
                              </a:rPr>
                              <m:t>(</m:t>
                            </m:r>
                            <m:r>
                              <a:rPr lang="en-US" sz="1800" b="0" i="1" smtClean="0">
                                <a:latin typeface="Cambria Math" panose="02040503050406030204" pitchFamily="18" charset="0"/>
                              </a:rPr>
                              <m:t>𝑊</m:t>
                            </m:r>
                          </m:e>
                          <m:sub>
                            <m:r>
                              <a:rPr lang="en-US" sz="1800" b="0" i="1" smtClean="0">
                                <a:latin typeface="Cambria Math" panose="02040503050406030204" pitchFamily="18" charset="0"/>
                              </a:rPr>
                              <m:t>h</m:t>
                            </m:r>
                            <m:r>
                              <a:rPr lang="en-US" sz="1800" b="0" i="1" smtClean="0">
                                <a:latin typeface="Cambria Math" panose="02040503050406030204" pitchFamily="18" charset="0"/>
                              </a:rPr>
                              <m:t>𝑦</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𝑦</m:t>
                            </m:r>
                          </m:sub>
                        </m:sSub>
                        <m:r>
                          <a:rPr lang="en-US" sz="1800" b="0" i="1" smtClean="0">
                            <a:latin typeface="Cambria Math" panose="02040503050406030204" pitchFamily="18" charset="0"/>
                          </a:rPr>
                          <m:t>)</m:t>
                        </m:r>
                      </m:oMath>
                    </m:oMathPara>
                  </a14:m>
                  <a:endParaRPr lang="en-US" sz="1800"/>
                </a:p>
              </p:txBody>
            </p:sp>
          </mc:Choice>
          <mc:Fallback xmlns="">
            <p:sp>
              <p:nvSpPr>
                <p:cNvPr id="42" name="Hộp Văn bản 33">
                  <a:extLst>
                    <a:ext uri="{FF2B5EF4-FFF2-40B4-BE49-F238E27FC236}">
                      <a16:creationId xmlns:a16="http://schemas.microsoft.com/office/drawing/2014/main" id="{9539C230-D0CB-43CC-85F9-491E42567053}"/>
                    </a:ext>
                  </a:extLst>
                </p:cNvPr>
                <p:cNvSpPr txBox="1">
                  <a:spLocks noRot="1" noChangeAspect="1" noMove="1" noResize="1" noEditPoints="1" noAdjustHandles="1" noChangeArrowheads="1" noChangeShapeType="1" noTextEdit="1"/>
                </p:cNvSpPr>
                <p:nvPr/>
              </p:nvSpPr>
              <p:spPr>
                <a:xfrm>
                  <a:off x="-110300" y="3369681"/>
                  <a:ext cx="4616450" cy="391261"/>
                </a:xfrm>
                <a:prstGeom prst="rect">
                  <a:avLst/>
                </a:prstGeom>
                <a:blipFill>
                  <a:blip r:embed="rId15"/>
                  <a:stretch>
                    <a:fillRect b="-7813"/>
                  </a:stretch>
                </a:blipFill>
              </p:spPr>
              <p:txBody>
                <a:bodyPr/>
                <a:lstStyle/>
                <a:p>
                  <a:r>
                    <a:rPr lang="en-US">
                      <a:noFill/>
                    </a:rPr>
                    <a:t> </a:t>
                  </a:r>
                </a:p>
              </p:txBody>
            </p:sp>
          </mc:Fallback>
        </mc:AlternateContent>
      </p:grpSp>
      <p:cxnSp>
        <p:nvCxnSpPr>
          <p:cNvPr id="41" name="Đường kết nối Mũi tên Thẳng 3">
            <a:extLst>
              <a:ext uri="{FF2B5EF4-FFF2-40B4-BE49-F238E27FC236}">
                <a16:creationId xmlns:a16="http://schemas.microsoft.com/office/drawing/2014/main" id="{148AE8C8-E299-4AE7-8A55-54C7728D5A7D}"/>
              </a:ext>
            </a:extLst>
          </p:cNvPr>
          <p:cNvCxnSpPr>
            <a:cxnSpLocks/>
          </p:cNvCxnSpPr>
          <p:nvPr/>
        </p:nvCxnSpPr>
        <p:spPr>
          <a:xfrm>
            <a:off x="2718747" y="3462454"/>
            <a:ext cx="0" cy="50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48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childTnLst>
                          </p:cTn>
                        </p:par>
                        <p:par>
                          <p:cTn id="19" fill="hold">
                            <p:stCondLst>
                              <p:cond delay="250"/>
                            </p:stCondLst>
                            <p:childTnLst>
                              <p:par>
                                <p:cTn id="20" presetID="42"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anim calcmode="lin" valueType="num">
                                      <p:cBhvr>
                                        <p:cTn id="23" dur="500" fill="hold"/>
                                        <p:tgtEl>
                                          <p:spTgt spid="35"/>
                                        </p:tgtEl>
                                        <p:attrNameLst>
                                          <p:attrName>ppt_x</p:attrName>
                                        </p:attrNameLst>
                                      </p:cBhvr>
                                      <p:tavLst>
                                        <p:tav tm="0">
                                          <p:val>
                                            <p:strVal val="#ppt_x"/>
                                          </p:val>
                                        </p:tav>
                                        <p:tav tm="100000">
                                          <p:val>
                                            <p:strVal val="#ppt_x"/>
                                          </p:val>
                                        </p:tav>
                                      </p:tavLst>
                                    </p:anim>
                                    <p:anim calcmode="lin" valueType="num">
                                      <p:cBhvr>
                                        <p:cTn id="24"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6"/>
          <p:cNvCxnSpPr/>
          <p:nvPr/>
        </p:nvCxnSpPr>
        <p:spPr>
          <a:xfrm>
            <a:off x="2381250" y="920750"/>
            <a:ext cx="4400550" cy="0"/>
          </a:xfrm>
          <a:prstGeom prst="straightConnector1">
            <a:avLst/>
          </a:prstGeom>
          <a:noFill/>
          <a:ln w="9525" cap="flat" cmpd="sng">
            <a:solidFill>
              <a:srgbClr val="008EE9"/>
            </a:solidFill>
            <a:prstDash val="solid"/>
            <a:round/>
            <a:headEnd type="none" w="sm" len="sm"/>
            <a:tailEnd type="none" w="sm" len="sm"/>
          </a:ln>
        </p:spPr>
      </p:cxnSp>
      <p:sp>
        <p:nvSpPr>
          <p:cNvPr id="106" name="Google Shape;106;p6"/>
          <p:cNvSpPr txBox="1">
            <a:spLocks noGrp="1"/>
          </p:cNvSpPr>
          <p:nvPr>
            <p:ph type="sldNum" idx="12"/>
          </p:nvPr>
        </p:nvSpPr>
        <p:spPr>
          <a:xfrm>
            <a:off x="7446290" y="4737151"/>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12</a:t>
            </a:fld>
            <a:endParaRPr/>
          </a:p>
        </p:txBody>
      </p:sp>
      <p:pic>
        <p:nvPicPr>
          <p:cNvPr id="107" name="Google Shape;107;p6"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108" name="Google Shape;108;p6"/>
          <p:cNvSpPr txBox="1">
            <a:spLocks noGrp="1"/>
          </p:cNvSpPr>
          <p:nvPr>
            <p:ph type="title"/>
          </p:nvPr>
        </p:nvSpPr>
        <p:spPr>
          <a:xfrm>
            <a:off x="2268136" y="182804"/>
            <a:ext cx="6666314" cy="788746"/>
          </a:xfrm>
          <a:prstGeom prst="rect">
            <a:avLst/>
          </a:prstGeom>
          <a:noFill/>
          <a:ln>
            <a:noFill/>
          </a:ln>
        </p:spPr>
        <p:txBody>
          <a:bodyPr spcFirstLastPara="1" wrap="square" lIns="91425" tIns="91425" rIns="91425" bIns="91425" anchor="b" anchorCtr="0">
            <a:noAutofit/>
          </a:bodyPr>
          <a:lstStyle/>
          <a:p>
            <a:r>
              <a:rPr lang="en-US"/>
              <a:t>Recurrent Neural Networks for Sequence Modeling</a:t>
            </a:r>
            <a:br>
              <a:rPr lang="en-US"/>
            </a:br>
            <a:r>
              <a:rPr lang="en-US"/>
              <a:t>Computational Graph</a:t>
            </a:r>
            <a:endParaRPr lang="vi-VN">
              <a:latin typeface="Times New Roman"/>
              <a:ea typeface="Times New Roman"/>
              <a:cs typeface="Times New Roman"/>
              <a:sym typeface="Times New Roman"/>
            </a:endParaRPr>
          </a:p>
        </p:txBody>
      </p:sp>
      <p:cxnSp>
        <p:nvCxnSpPr>
          <p:cNvPr id="4" name="Đường kết nối Mũi tên Thẳng 3">
            <a:extLst>
              <a:ext uri="{FF2B5EF4-FFF2-40B4-BE49-F238E27FC236}">
                <a16:creationId xmlns:a16="http://schemas.microsoft.com/office/drawing/2014/main" id="{B197E73E-3A12-4001-88DF-E0FC51647ADB}"/>
              </a:ext>
            </a:extLst>
          </p:cNvPr>
          <p:cNvCxnSpPr/>
          <p:nvPr/>
        </p:nvCxnSpPr>
        <p:spPr>
          <a:xfrm>
            <a:off x="2433156" y="2534762"/>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12">
            <a:extLst>
              <a:ext uri="{FF2B5EF4-FFF2-40B4-BE49-F238E27FC236}">
                <a16:creationId xmlns:a16="http://schemas.microsoft.com/office/drawing/2014/main" id="{A539023A-A2DD-4C38-8B53-1F848602FFA5}"/>
              </a:ext>
            </a:extLst>
          </p:cNvPr>
          <p:cNvCxnSpPr/>
          <p:nvPr/>
        </p:nvCxnSpPr>
        <p:spPr>
          <a:xfrm>
            <a:off x="3308250" y="2534761"/>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Đường kết nối Mũi tên Thẳng 5">
            <a:extLst>
              <a:ext uri="{FF2B5EF4-FFF2-40B4-BE49-F238E27FC236}">
                <a16:creationId xmlns:a16="http://schemas.microsoft.com/office/drawing/2014/main" id="{03554C8B-3CBF-4A3E-9D23-882EB2A3F2FB}"/>
              </a:ext>
            </a:extLst>
          </p:cNvPr>
          <p:cNvCxnSpPr/>
          <p:nvPr/>
        </p:nvCxnSpPr>
        <p:spPr>
          <a:xfrm flipV="1">
            <a:off x="3068568" y="2771579"/>
            <a:ext cx="0" cy="38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Đường kết nối Mũi tên Thẳng 18">
            <a:extLst>
              <a:ext uri="{FF2B5EF4-FFF2-40B4-BE49-F238E27FC236}">
                <a16:creationId xmlns:a16="http://schemas.microsoft.com/office/drawing/2014/main" id="{A6D252BD-58F0-475D-AEFB-D7A2E05F741F}"/>
              </a:ext>
            </a:extLst>
          </p:cNvPr>
          <p:cNvCxnSpPr/>
          <p:nvPr/>
        </p:nvCxnSpPr>
        <p:spPr>
          <a:xfrm>
            <a:off x="4025579" y="2522062"/>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a:extLst>
              <a:ext uri="{FF2B5EF4-FFF2-40B4-BE49-F238E27FC236}">
                <a16:creationId xmlns:a16="http://schemas.microsoft.com/office/drawing/2014/main" id="{71544EB2-23C0-45B5-9868-08D8FC11CAB1}"/>
              </a:ext>
            </a:extLst>
          </p:cNvPr>
          <p:cNvCxnSpPr/>
          <p:nvPr/>
        </p:nvCxnSpPr>
        <p:spPr>
          <a:xfrm>
            <a:off x="4900673" y="2522061"/>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Đường kết nối Mũi tên Thẳng 20">
            <a:extLst>
              <a:ext uri="{FF2B5EF4-FFF2-40B4-BE49-F238E27FC236}">
                <a16:creationId xmlns:a16="http://schemas.microsoft.com/office/drawing/2014/main" id="{03CDDF8A-D489-447B-A804-CC045577BD9D}"/>
              </a:ext>
            </a:extLst>
          </p:cNvPr>
          <p:cNvCxnSpPr/>
          <p:nvPr/>
        </p:nvCxnSpPr>
        <p:spPr>
          <a:xfrm flipV="1">
            <a:off x="4660991" y="2758879"/>
            <a:ext cx="0" cy="38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3D01883B-8700-4649-BEF9-BE96A2CBC039}"/>
              </a:ext>
            </a:extLst>
          </p:cNvPr>
          <p:cNvCxnSpPr>
            <a:cxnSpLocks/>
          </p:cNvCxnSpPr>
          <p:nvPr/>
        </p:nvCxnSpPr>
        <p:spPr>
          <a:xfrm>
            <a:off x="5622249" y="2522062"/>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5E0FAE5B-782A-42C1-8DF0-46BC2474D268}"/>
              </a:ext>
            </a:extLst>
          </p:cNvPr>
          <p:cNvCxnSpPr>
            <a:cxnSpLocks/>
          </p:cNvCxnSpPr>
          <p:nvPr/>
        </p:nvCxnSpPr>
        <p:spPr>
          <a:xfrm>
            <a:off x="6120668" y="2701729"/>
            <a:ext cx="36576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Đường kết nối Mũi tên Thẳng 34">
            <a:extLst>
              <a:ext uri="{FF2B5EF4-FFF2-40B4-BE49-F238E27FC236}">
                <a16:creationId xmlns:a16="http://schemas.microsoft.com/office/drawing/2014/main" id="{960CD357-579A-4340-AF31-5F8D80CEAB1A}"/>
              </a:ext>
            </a:extLst>
          </p:cNvPr>
          <p:cNvCxnSpPr/>
          <p:nvPr/>
        </p:nvCxnSpPr>
        <p:spPr>
          <a:xfrm>
            <a:off x="6493095" y="2522061"/>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Hình tự do: Hình 47">
            <a:extLst>
              <a:ext uri="{FF2B5EF4-FFF2-40B4-BE49-F238E27FC236}">
                <a16:creationId xmlns:a16="http://schemas.microsoft.com/office/drawing/2014/main" id="{4CED4476-A8DB-4C77-A0FE-02D178A310BF}"/>
              </a:ext>
            </a:extLst>
          </p:cNvPr>
          <p:cNvSpPr/>
          <p:nvPr/>
        </p:nvSpPr>
        <p:spPr>
          <a:xfrm>
            <a:off x="2028326" y="2768600"/>
            <a:ext cx="2472291" cy="1890237"/>
          </a:xfrm>
          <a:custGeom>
            <a:avLst/>
            <a:gdLst>
              <a:gd name="connsiteX0" fmla="*/ 0 w 2463800"/>
              <a:gd name="connsiteY0" fmla="*/ 1816100 h 2212500"/>
              <a:gd name="connsiteX1" fmla="*/ 1409700 w 2463800"/>
              <a:gd name="connsiteY1" fmla="*/ 2082800 h 2212500"/>
              <a:gd name="connsiteX2" fmla="*/ 2463800 w 2463800"/>
              <a:gd name="connsiteY2" fmla="*/ 0 h 2212500"/>
            </a:gdLst>
            <a:ahLst/>
            <a:cxnLst>
              <a:cxn ang="0">
                <a:pos x="connsiteX0" y="connsiteY0"/>
              </a:cxn>
              <a:cxn ang="0">
                <a:pos x="connsiteX1" y="connsiteY1"/>
              </a:cxn>
              <a:cxn ang="0">
                <a:pos x="connsiteX2" y="connsiteY2"/>
              </a:cxn>
            </a:cxnLst>
            <a:rect l="l" t="t" r="r" b="b"/>
            <a:pathLst>
              <a:path w="2463800" h="2212500">
                <a:moveTo>
                  <a:pt x="0" y="1816100"/>
                </a:moveTo>
                <a:cubicBezTo>
                  <a:pt x="499533" y="2100791"/>
                  <a:pt x="999067" y="2385483"/>
                  <a:pt x="1409700" y="2082800"/>
                </a:cubicBezTo>
                <a:cubicBezTo>
                  <a:pt x="1820333" y="1780117"/>
                  <a:pt x="2307167" y="213783"/>
                  <a:pt x="2463800" y="0"/>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0" name="Hình tự do: Hình 49">
            <a:extLst>
              <a:ext uri="{FF2B5EF4-FFF2-40B4-BE49-F238E27FC236}">
                <a16:creationId xmlns:a16="http://schemas.microsoft.com/office/drawing/2014/main" id="{5EA9974B-CFD7-405E-86B7-E05A1767FB54}"/>
              </a:ext>
            </a:extLst>
          </p:cNvPr>
          <p:cNvSpPr/>
          <p:nvPr/>
        </p:nvSpPr>
        <p:spPr>
          <a:xfrm>
            <a:off x="2028326" y="2768601"/>
            <a:ext cx="4092342" cy="2012187"/>
          </a:xfrm>
          <a:custGeom>
            <a:avLst/>
            <a:gdLst>
              <a:gd name="connsiteX0" fmla="*/ 0 w 3987800"/>
              <a:gd name="connsiteY0" fmla="*/ 1828800 h 2396761"/>
              <a:gd name="connsiteX1" fmla="*/ 1879600 w 3987800"/>
              <a:gd name="connsiteY1" fmla="*/ 2286000 h 2396761"/>
              <a:gd name="connsiteX2" fmla="*/ 3987800 w 3987800"/>
              <a:gd name="connsiteY2" fmla="*/ 0 h 2396761"/>
            </a:gdLst>
            <a:ahLst/>
            <a:cxnLst>
              <a:cxn ang="0">
                <a:pos x="connsiteX0" y="connsiteY0"/>
              </a:cxn>
              <a:cxn ang="0">
                <a:pos x="connsiteX1" y="connsiteY1"/>
              </a:cxn>
              <a:cxn ang="0">
                <a:pos x="connsiteX2" y="connsiteY2"/>
              </a:cxn>
            </a:cxnLst>
            <a:rect l="l" t="t" r="r" b="b"/>
            <a:pathLst>
              <a:path w="3987800" h="2396761">
                <a:moveTo>
                  <a:pt x="0" y="1828800"/>
                </a:moveTo>
                <a:cubicBezTo>
                  <a:pt x="607483" y="2209800"/>
                  <a:pt x="1214967" y="2590800"/>
                  <a:pt x="1879600" y="2286000"/>
                </a:cubicBezTo>
                <a:cubicBezTo>
                  <a:pt x="2544233" y="1981200"/>
                  <a:pt x="3661833" y="156633"/>
                  <a:pt x="3987800" y="0"/>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57" name="Đường kết nối Mũi tên Thẳng 56">
            <a:extLst>
              <a:ext uri="{FF2B5EF4-FFF2-40B4-BE49-F238E27FC236}">
                <a16:creationId xmlns:a16="http://schemas.microsoft.com/office/drawing/2014/main" id="{1CFDBED9-03E7-435C-BEBC-822D02883025}"/>
              </a:ext>
            </a:extLst>
          </p:cNvPr>
          <p:cNvCxnSpPr/>
          <p:nvPr/>
        </p:nvCxnSpPr>
        <p:spPr>
          <a:xfrm flipV="1">
            <a:off x="3864780" y="1812306"/>
            <a:ext cx="0" cy="38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Đường kết nối Mũi tên Thẳng 58">
            <a:extLst>
              <a:ext uri="{FF2B5EF4-FFF2-40B4-BE49-F238E27FC236}">
                <a16:creationId xmlns:a16="http://schemas.microsoft.com/office/drawing/2014/main" id="{FDF6C3E5-6F0B-49FF-9537-E75A487178F0}"/>
              </a:ext>
            </a:extLst>
          </p:cNvPr>
          <p:cNvCxnSpPr/>
          <p:nvPr/>
        </p:nvCxnSpPr>
        <p:spPr>
          <a:xfrm flipV="1">
            <a:off x="5457203" y="1801828"/>
            <a:ext cx="0" cy="38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Đường kết nối Mũi tên Thẳng 62">
            <a:extLst>
              <a:ext uri="{FF2B5EF4-FFF2-40B4-BE49-F238E27FC236}">
                <a16:creationId xmlns:a16="http://schemas.microsoft.com/office/drawing/2014/main" id="{688174DB-98B7-4B13-9020-7D26247F3916}"/>
              </a:ext>
            </a:extLst>
          </p:cNvPr>
          <p:cNvCxnSpPr/>
          <p:nvPr/>
        </p:nvCxnSpPr>
        <p:spPr>
          <a:xfrm flipV="1">
            <a:off x="7049625" y="1799606"/>
            <a:ext cx="0" cy="38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Hình tự do: Hình 80">
            <a:extLst>
              <a:ext uri="{FF2B5EF4-FFF2-40B4-BE49-F238E27FC236}">
                <a16:creationId xmlns:a16="http://schemas.microsoft.com/office/drawing/2014/main" id="{9AE685B0-8AA9-46A8-9FAF-1FE9557C70DB}"/>
              </a:ext>
            </a:extLst>
          </p:cNvPr>
          <p:cNvSpPr/>
          <p:nvPr/>
        </p:nvSpPr>
        <p:spPr>
          <a:xfrm rot="21391446">
            <a:off x="2028311" y="2785834"/>
            <a:ext cx="862541" cy="1043215"/>
          </a:xfrm>
          <a:custGeom>
            <a:avLst/>
            <a:gdLst>
              <a:gd name="connsiteX0" fmla="*/ 0 w 1009650"/>
              <a:gd name="connsiteY0" fmla="*/ 333398 h 333398"/>
              <a:gd name="connsiteX1" fmla="*/ 295275 w 1009650"/>
              <a:gd name="connsiteY1" fmla="*/ 133373 h 333398"/>
              <a:gd name="connsiteX2" fmla="*/ 1009650 w 1009650"/>
              <a:gd name="connsiteY2" fmla="*/ 23 h 333398"/>
            </a:gdLst>
            <a:ahLst/>
            <a:cxnLst>
              <a:cxn ang="0">
                <a:pos x="connsiteX0" y="connsiteY0"/>
              </a:cxn>
              <a:cxn ang="0">
                <a:pos x="connsiteX1" y="connsiteY1"/>
              </a:cxn>
              <a:cxn ang="0">
                <a:pos x="connsiteX2" y="connsiteY2"/>
              </a:cxn>
            </a:cxnLst>
            <a:rect l="l" t="t" r="r" b="b"/>
            <a:pathLst>
              <a:path w="1009650" h="333398">
                <a:moveTo>
                  <a:pt x="0" y="333398"/>
                </a:moveTo>
                <a:cubicBezTo>
                  <a:pt x="63500" y="261166"/>
                  <a:pt x="127000" y="188935"/>
                  <a:pt x="295275" y="133373"/>
                </a:cubicBezTo>
                <a:cubicBezTo>
                  <a:pt x="463550" y="77811"/>
                  <a:pt x="889000" y="-1565"/>
                  <a:pt x="1009650" y="23"/>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Hình chữ nhật: Góc Tròn 6">
                <a:extLst>
                  <a:ext uri="{FF2B5EF4-FFF2-40B4-BE49-F238E27FC236}">
                    <a16:creationId xmlns:a16="http://schemas.microsoft.com/office/drawing/2014/main" id="{DC3FD58C-A5BE-4F31-A2D0-A39B018C6345}"/>
                  </a:ext>
                </a:extLst>
              </p:cNvPr>
              <p:cNvSpPr/>
              <p:nvPr/>
            </p:nvSpPr>
            <p:spPr>
              <a:xfrm>
                <a:off x="2828886" y="2297944"/>
                <a:ext cx="479364" cy="473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𝑤</m:t>
                          </m:r>
                        </m:sub>
                      </m:sSub>
                    </m:oMath>
                  </m:oMathPara>
                </a14:m>
                <a:endParaRPr lang="en-US" sz="1600"/>
              </a:p>
            </p:txBody>
          </p:sp>
        </mc:Choice>
        <mc:Fallback xmlns="">
          <p:sp>
            <p:nvSpPr>
              <p:cNvPr id="7" name="Hình chữ nhật: Góc Tròn 6">
                <a:extLst>
                  <a:ext uri="{FF2B5EF4-FFF2-40B4-BE49-F238E27FC236}">
                    <a16:creationId xmlns:a16="http://schemas.microsoft.com/office/drawing/2014/main" id="{DC3FD58C-A5BE-4F31-A2D0-A39B018C6345}"/>
                  </a:ext>
                </a:extLst>
              </p:cNvPr>
              <p:cNvSpPr>
                <a:spLocks noRot="1" noChangeAspect="1" noMove="1" noResize="1" noEditPoints="1" noAdjustHandles="1" noChangeArrowheads="1" noChangeShapeType="1" noTextEdit="1"/>
              </p:cNvSpPr>
              <p:nvPr/>
            </p:nvSpPr>
            <p:spPr>
              <a:xfrm>
                <a:off x="2828886" y="2297944"/>
                <a:ext cx="479364" cy="4736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Hình chữ nhật: Góc Tròn 7">
                <a:extLst>
                  <a:ext uri="{FF2B5EF4-FFF2-40B4-BE49-F238E27FC236}">
                    <a16:creationId xmlns:a16="http://schemas.microsoft.com/office/drawing/2014/main" id="{9BD3A1F8-0A81-4D15-A90C-6B8BD4DD0D80}"/>
                  </a:ext>
                </a:extLst>
              </p:cNvPr>
              <p:cNvSpPr/>
              <p:nvPr/>
            </p:nvSpPr>
            <p:spPr>
              <a:xfrm>
                <a:off x="2907768" y="3155950"/>
                <a:ext cx="321600" cy="65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oMath>
                  </m:oMathPara>
                </a14:m>
                <a:endParaRPr lang="en-US" sz="1600"/>
              </a:p>
            </p:txBody>
          </p:sp>
        </mc:Choice>
        <mc:Fallback xmlns="">
          <p:sp>
            <p:nvSpPr>
              <p:cNvPr id="8" name="Hình chữ nhật: Góc Tròn 7">
                <a:extLst>
                  <a:ext uri="{FF2B5EF4-FFF2-40B4-BE49-F238E27FC236}">
                    <a16:creationId xmlns:a16="http://schemas.microsoft.com/office/drawing/2014/main" id="{9BD3A1F8-0A81-4D15-A90C-6B8BD4DD0D80}"/>
                  </a:ext>
                </a:extLst>
              </p:cNvPr>
              <p:cNvSpPr>
                <a:spLocks noRot="1" noChangeAspect="1" noMove="1" noResize="1" noEditPoints="1" noAdjustHandles="1" noChangeArrowheads="1" noChangeShapeType="1" noTextEdit="1"/>
              </p:cNvSpPr>
              <p:nvPr/>
            </p:nvSpPr>
            <p:spPr>
              <a:xfrm>
                <a:off x="2907768" y="3155950"/>
                <a:ext cx="321600" cy="654050"/>
              </a:xfrm>
              <a:prstGeom prst="roundRect">
                <a:avLst/>
              </a:prstGeom>
              <a:blipFill>
                <a:blip r:embed="rId5"/>
                <a:stretch>
                  <a:fillRect r="-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ình chữ nhật: Góc Tròn 8">
                <a:extLst>
                  <a:ext uri="{FF2B5EF4-FFF2-40B4-BE49-F238E27FC236}">
                    <a16:creationId xmlns:a16="http://schemas.microsoft.com/office/drawing/2014/main" id="{5FCDCA09-C8F4-4167-AA4F-634B61681A6E}"/>
                  </a:ext>
                </a:extLst>
              </p:cNvPr>
              <p:cNvSpPr/>
              <p:nvPr/>
            </p:nvSpPr>
            <p:spPr>
              <a:xfrm>
                <a:off x="3703980" y="2207737"/>
                <a:ext cx="321600" cy="65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1</m:t>
                          </m:r>
                        </m:sub>
                      </m:sSub>
                    </m:oMath>
                  </m:oMathPara>
                </a14:m>
                <a:endParaRPr lang="en-US" sz="1600"/>
              </a:p>
            </p:txBody>
          </p:sp>
        </mc:Choice>
        <mc:Fallback xmlns="">
          <p:sp>
            <p:nvSpPr>
              <p:cNvPr id="9" name="Hình chữ nhật: Góc Tròn 8">
                <a:extLst>
                  <a:ext uri="{FF2B5EF4-FFF2-40B4-BE49-F238E27FC236}">
                    <a16:creationId xmlns:a16="http://schemas.microsoft.com/office/drawing/2014/main" id="{5FCDCA09-C8F4-4167-AA4F-634B61681A6E}"/>
                  </a:ext>
                </a:extLst>
              </p:cNvPr>
              <p:cNvSpPr>
                <a:spLocks noRot="1" noChangeAspect="1" noMove="1" noResize="1" noEditPoints="1" noAdjustHandles="1" noChangeArrowheads="1" noChangeShapeType="1" noTextEdit="1"/>
              </p:cNvSpPr>
              <p:nvPr/>
            </p:nvSpPr>
            <p:spPr>
              <a:xfrm>
                <a:off x="3703980" y="2207737"/>
                <a:ext cx="321600" cy="654050"/>
              </a:xfrm>
              <a:prstGeom prst="roundRect">
                <a:avLst/>
              </a:prstGeom>
              <a:blipFill>
                <a:blip r:embed="rId6"/>
                <a:stretch>
                  <a:fillRect r="-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Hình chữ nhật: Góc Tròn 9">
                <a:extLst>
                  <a:ext uri="{FF2B5EF4-FFF2-40B4-BE49-F238E27FC236}">
                    <a16:creationId xmlns:a16="http://schemas.microsoft.com/office/drawing/2014/main" id="{8B2CDFD8-063C-48D0-A7C3-DDC43D64D60A}"/>
                  </a:ext>
                </a:extLst>
              </p:cNvPr>
              <p:cNvSpPr/>
              <p:nvPr/>
            </p:nvSpPr>
            <p:spPr>
              <a:xfrm>
                <a:off x="2111556" y="2207737"/>
                <a:ext cx="321600" cy="65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0</m:t>
                          </m:r>
                        </m:sub>
                      </m:sSub>
                    </m:oMath>
                  </m:oMathPara>
                </a14:m>
                <a:endParaRPr lang="en-US" sz="1600"/>
              </a:p>
            </p:txBody>
          </p:sp>
        </mc:Choice>
        <mc:Fallback xmlns="">
          <p:sp>
            <p:nvSpPr>
              <p:cNvPr id="10" name="Hình chữ nhật: Góc Tròn 9">
                <a:extLst>
                  <a:ext uri="{FF2B5EF4-FFF2-40B4-BE49-F238E27FC236}">
                    <a16:creationId xmlns:a16="http://schemas.microsoft.com/office/drawing/2014/main" id="{8B2CDFD8-063C-48D0-A7C3-DDC43D64D60A}"/>
                  </a:ext>
                </a:extLst>
              </p:cNvPr>
              <p:cNvSpPr>
                <a:spLocks noRot="1" noChangeAspect="1" noMove="1" noResize="1" noEditPoints="1" noAdjustHandles="1" noChangeArrowheads="1" noChangeShapeType="1" noTextEdit="1"/>
              </p:cNvSpPr>
              <p:nvPr/>
            </p:nvSpPr>
            <p:spPr>
              <a:xfrm>
                <a:off x="2111556" y="2207737"/>
                <a:ext cx="321600" cy="654050"/>
              </a:xfrm>
              <a:prstGeom prst="roundRect">
                <a:avLst/>
              </a:prstGeom>
              <a:blipFill>
                <a:blip r:embed="rId7"/>
                <a:stretch>
                  <a:fillRect r="-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ình chữ nhật: Góc Tròn 15">
                <a:extLst>
                  <a:ext uri="{FF2B5EF4-FFF2-40B4-BE49-F238E27FC236}">
                    <a16:creationId xmlns:a16="http://schemas.microsoft.com/office/drawing/2014/main" id="{AFB8A90F-CF8B-4428-8020-6ADF6C6B7EAF}"/>
                  </a:ext>
                </a:extLst>
              </p:cNvPr>
              <p:cNvSpPr/>
              <p:nvPr/>
            </p:nvSpPr>
            <p:spPr>
              <a:xfrm>
                <a:off x="4421309" y="2285244"/>
                <a:ext cx="479364" cy="473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𝑤</m:t>
                          </m:r>
                        </m:sub>
                      </m:sSub>
                    </m:oMath>
                  </m:oMathPara>
                </a14:m>
                <a:endParaRPr lang="en-US" sz="1600"/>
              </a:p>
            </p:txBody>
          </p:sp>
        </mc:Choice>
        <mc:Fallback xmlns="">
          <p:sp>
            <p:nvSpPr>
              <p:cNvPr id="16" name="Hình chữ nhật: Góc Tròn 15">
                <a:extLst>
                  <a:ext uri="{FF2B5EF4-FFF2-40B4-BE49-F238E27FC236}">
                    <a16:creationId xmlns:a16="http://schemas.microsoft.com/office/drawing/2014/main" id="{AFB8A90F-CF8B-4428-8020-6ADF6C6B7EAF}"/>
                  </a:ext>
                </a:extLst>
              </p:cNvPr>
              <p:cNvSpPr>
                <a:spLocks noRot="1" noChangeAspect="1" noMove="1" noResize="1" noEditPoints="1" noAdjustHandles="1" noChangeArrowheads="1" noChangeShapeType="1" noTextEdit="1"/>
              </p:cNvSpPr>
              <p:nvPr/>
            </p:nvSpPr>
            <p:spPr>
              <a:xfrm>
                <a:off x="4421309" y="2285244"/>
                <a:ext cx="479364" cy="4736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Hình chữ nhật: Góc Tròn 16">
                <a:extLst>
                  <a:ext uri="{FF2B5EF4-FFF2-40B4-BE49-F238E27FC236}">
                    <a16:creationId xmlns:a16="http://schemas.microsoft.com/office/drawing/2014/main" id="{0C7C1A45-5D3A-49B9-A314-EF30343137FB}"/>
                  </a:ext>
                </a:extLst>
              </p:cNvPr>
              <p:cNvSpPr/>
              <p:nvPr/>
            </p:nvSpPr>
            <p:spPr>
              <a:xfrm>
                <a:off x="4500191" y="3143250"/>
                <a:ext cx="321600" cy="65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oMath>
                  </m:oMathPara>
                </a14:m>
                <a:endParaRPr lang="en-US" sz="1600"/>
              </a:p>
            </p:txBody>
          </p:sp>
        </mc:Choice>
        <mc:Fallback xmlns="">
          <p:sp>
            <p:nvSpPr>
              <p:cNvPr id="17" name="Hình chữ nhật: Góc Tròn 16">
                <a:extLst>
                  <a:ext uri="{FF2B5EF4-FFF2-40B4-BE49-F238E27FC236}">
                    <a16:creationId xmlns:a16="http://schemas.microsoft.com/office/drawing/2014/main" id="{0C7C1A45-5D3A-49B9-A314-EF30343137FB}"/>
                  </a:ext>
                </a:extLst>
              </p:cNvPr>
              <p:cNvSpPr>
                <a:spLocks noRot="1" noChangeAspect="1" noMove="1" noResize="1" noEditPoints="1" noAdjustHandles="1" noChangeArrowheads="1" noChangeShapeType="1" noTextEdit="1"/>
              </p:cNvSpPr>
              <p:nvPr/>
            </p:nvSpPr>
            <p:spPr>
              <a:xfrm>
                <a:off x="4500191" y="3143250"/>
                <a:ext cx="321600" cy="654050"/>
              </a:xfrm>
              <a:prstGeom prst="roundRect">
                <a:avLst/>
              </a:prstGeom>
              <a:blipFill>
                <a:blip r:embed="rId8"/>
                <a:stretch>
                  <a:fillRect r="-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Hình chữ nhật: Góc Tròn 17">
                <a:extLst>
                  <a:ext uri="{FF2B5EF4-FFF2-40B4-BE49-F238E27FC236}">
                    <a16:creationId xmlns:a16="http://schemas.microsoft.com/office/drawing/2014/main" id="{05F47E4D-05EC-4FB5-BCF4-657D78DA406F}"/>
                  </a:ext>
                </a:extLst>
              </p:cNvPr>
              <p:cNvSpPr/>
              <p:nvPr/>
            </p:nvSpPr>
            <p:spPr>
              <a:xfrm>
                <a:off x="5296403" y="2195037"/>
                <a:ext cx="321600" cy="65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2</m:t>
                          </m:r>
                        </m:sub>
                      </m:sSub>
                    </m:oMath>
                  </m:oMathPara>
                </a14:m>
                <a:endParaRPr lang="en-US" sz="1600"/>
              </a:p>
            </p:txBody>
          </p:sp>
        </mc:Choice>
        <mc:Fallback xmlns="">
          <p:sp>
            <p:nvSpPr>
              <p:cNvPr id="18" name="Hình chữ nhật: Góc Tròn 17">
                <a:extLst>
                  <a:ext uri="{FF2B5EF4-FFF2-40B4-BE49-F238E27FC236}">
                    <a16:creationId xmlns:a16="http://schemas.microsoft.com/office/drawing/2014/main" id="{05F47E4D-05EC-4FB5-BCF4-657D78DA406F}"/>
                  </a:ext>
                </a:extLst>
              </p:cNvPr>
              <p:cNvSpPr>
                <a:spLocks noRot="1" noChangeAspect="1" noMove="1" noResize="1" noEditPoints="1" noAdjustHandles="1" noChangeArrowheads="1" noChangeShapeType="1" noTextEdit="1"/>
              </p:cNvSpPr>
              <p:nvPr/>
            </p:nvSpPr>
            <p:spPr>
              <a:xfrm>
                <a:off x="5296403" y="2195037"/>
                <a:ext cx="321600" cy="654050"/>
              </a:xfrm>
              <a:prstGeom prst="roundRect">
                <a:avLst/>
              </a:prstGeom>
              <a:blipFill>
                <a:blip r:embed="rId9"/>
                <a:stretch>
                  <a:fillRect r="-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Hình chữ nhật: Góc Tròn 33">
                <a:extLst>
                  <a:ext uri="{FF2B5EF4-FFF2-40B4-BE49-F238E27FC236}">
                    <a16:creationId xmlns:a16="http://schemas.microsoft.com/office/drawing/2014/main" id="{7509438B-5110-470C-A02C-4AC35A812BDC}"/>
                  </a:ext>
                </a:extLst>
              </p:cNvPr>
              <p:cNvSpPr/>
              <p:nvPr/>
            </p:nvSpPr>
            <p:spPr>
              <a:xfrm>
                <a:off x="6888825" y="2195037"/>
                <a:ext cx="321600" cy="65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sub>
                      </m:sSub>
                    </m:oMath>
                  </m:oMathPara>
                </a14:m>
                <a:endParaRPr lang="en-US" sz="1600"/>
              </a:p>
            </p:txBody>
          </p:sp>
        </mc:Choice>
        <mc:Fallback xmlns="">
          <p:sp>
            <p:nvSpPr>
              <p:cNvPr id="34" name="Hình chữ nhật: Góc Tròn 33">
                <a:extLst>
                  <a:ext uri="{FF2B5EF4-FFF2-40B4-BE49-F238E27FC236}">
                    <a16:creationId xmlns:a16="http://schemas.microsoft.com/office/drawing/2014/main" id="{7509438B-5110-470C-A02C-4AC35A812BDC}"/>
                  </a:ext>
                </a:extLst>
              </p:cNvPr>
              <p:cNvSpPr>
                <a:spLocks noRot="1" noChangeAspect="1" noMove="1" noResize="1" noEditPoints="1" noAdjustHandles="1" noChangeArrowheads="1" noChangeShapeType="1" noTextEdit="1"/>
              </p:cNvSpPr>
              <p:nvPr/>
            </p:nvSpPr>
            <p:spPr>
              <a:xfrm>
                <a:off x="6888825" y="2195037"/>
                <a:ext cx="321600" cy="654050"/>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Hình chữ nhật: Góc Tròn 55">
                <a:extLst>
                  <a:ext uri="{FF2B5EF4-FFF2-40B4-BE49-F238E27FC236}">
                    <a16:creationId xmlns:a16="http://schemas.microsoft.com/office/drawing/2014/main" id="{BC35AF33-3BBE-46EB-9A77-8B4DB2D6AEC4}"/>
                  </a:ext>
                </a:extLst>
              </p:cNvPr>
              <p:cNvSpPr/>
              <p:nvPr/>
            </p:nvSpPr>
            <p:spPr>
              <a:xfrm>
                <a:off x="3703980" y="1166292"/>
                <a:ext cx="321600" cy="65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oMath>
                  </m:oMathPara>
                </a14:m>
                <a:endParaRPr lang="en-US" sz="1600"/>
              </a:p>
            </p:txBody>
          </p:sp>
        </mc:Choice>
        <mc:Fallback xmlns="">
          <p:sp>
            <p:nvSpPr>
              <p:cNvPr id="56" name="Hình chữ nhật: Góc Tròn 55">
                <a:extLst>
                  <a:ext uri="{FF2B5EF4-FFF2-40B4-BE49-F238E27FC236}">
                    <a16:creationId xmlns:a16="http://schemas.microsoft.com/office/drawing/2014/main" id="{BC35AF33-3BBE-46EB-9A77-8B4DB2D6AEC4}"/>
                  </a:ext>
                </a:extLst>
              </p:cNvPr>
              <p:cNvSpPr>
                <a:spLocks noRot="1" noChangeAspect="1" noMove="1" noResize="1" noEditPoints="1" noAdjustHandles="1" noChangeArrowheads="1" noChangeShapeType="1" noTextEdit="1"/>
              </p:cNvSpPr>
              <p:nvPr/>
            </p:nvSpPr>
            <p:spPr>
              <a:xfrm>
                <a:off x="3703980" y="1166292"/>
                <a:ext cx="321600" cy="654050"/>
              </a:xfrm>
              <a:prstGeom prst="roundRect">
                <a:avLst/>
              </a:prstGeom>
              <a:blipFill>
                <a:blip r:embed="rId11"/>
                <a:stretch>
                  <a:fillRect r="-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Hình chữ nhật: Góc Tròn 57">
                <a:extLst>
                  <a:ext uri="{FF2B5EF4-FFF2-40B4-BE49-F238E27FC236}">
                    <a16:creationId xmlns:a16="http://schemas.microsoft.com/office/drawing/2014/main" id="{7F2CC6D7-1C52-4CB3-B6A3-90581E552A91}"/>
                  </a:ext>
                </a:extLst>
              </p:cNvPr>
              <p:cNvSpPr/>
              <p:nvPr/>
            </p:nvSpPr>
            <p:spPr>
              <a:xfrm>
                <a:off x="5296403" y="1155814"/>
                <a:ext cx="321600" cy="65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oMath>
                  </m:oMathPara>
                </a14:m>
                <a:endParaRPr lang="en-US" sz="1600"/>
              </a:p>
            </p:txBody>
          </p:sp>
        </mc:Choice>
        <mc:Fallback xmlns="">
          <p:sp>
            <p:nvSpPr>
              <p:cNvPr id="58" name="Hình chữ nhật: Góc Tròn 57">
                <a:extLst>
                  <a:ext uri="{FF2B5EF4-FFF2-40B4-BE49-F238E27FC236}">
                    <a16:creationId xmlns:a16="http://schemas.microsoft.com/office/drawing/2014/main" id="{7F2CC6D7-1C52-4CB3-B6A3-90581E552A91}"/>
                  </a:ext>
                </a:extLst>
              </p:cNvPr>
              <p:cNvSpPr>
                <a:spLocks noRot="1" noChangeAspect="1" noMove="1" noResize="1" noEditPoints="1" noAdjustHandles="1" noChangeArrowheads="1" noChangeShapeType="1" noTextEdit="1"/>
              </p:cNvSpPr>
              <p:nvPr/>
            </p:nvSpPr>
            <p:spPr>
              <a:xfrm>
                <a:off x="5296403" y="1155814"/>
                <a:ext cx="321600" cy="654050"/>
              </a:xfrm>
              <a:prstGeom prst="roundRect">
                <a:avLst/>
              </a:prstGeom>
              <a:blipFill>
                <a:blip r:embed="rId12"/>
                <a:stretch>
                  <a:fillRect r="-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Hình chữ nhật: Góc Tròn 61">
                <a:extLst>
                  <a:ext uri="{FF2B5EF4-FFF2-40B4-BE49-F238E27FC236}">
                    <a16:creationId xmlns:a16="http://schemas.microsoft.com/office/drawing/2014/main" id="{6874AA27-BB86-433E-BD93-4A108B958D13}"/>
                  </a:ext>
                </a:extLst>
              </p:cNvPr>
              <p:cNvSpPr/>
              <p:nvPr/>
            </p:nvSpPr>
            <p:spPr>
              <a:xfrm>
                <a:off x="6888825" y="1153592"/>
                <a:ext cx="321600" cy="65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𝑡</m:t>
                          </m:r>
                        </m:sub>
                      </m:sSub>
                    </m:oMath>
                  </m:oMathPara>
                </a14:m>
                <a:endParaRPr lang="en-US" sz="1600"/>
              </a:p>
            </p:txBody>
          </p:sp>
        </mc:Choice>
        <mc:Fallback xmlns="">
          <p:sp>
            <p:nvSpPr>
              <p:cNvPr id="62" name="Hình chữ nhật: Góc Tròn 61">
                <a:extLst>
                  <a:ext uri="{FF2B5EF4-FFF2-40B4-BE49-F238E27FC236}">
                    <a16:creationId xmlns:a16="http://schemas.microsoft.com/office/drawing/2014/main" id="{6874AA27-BB86-433E-BD93-4A108B958D13}"/>
                  </a:ext>
                </a:extLst>
              </p:cNvPr>
              <p:cNvSpPr>
                <a:spLocks noRot="1" noChangeAspect="1" noMove="1" noResize="1" noEditPoints="1" noAdjustHandles="1" noChangeArrowheads="1" noChangeShapeType="1" noTextEdit="1"/>
              </p:cNvSpPr>
              <p:nvPr/>
            </p:nvSpPr>
            <p:spPr>
              <a:xfrm>
                <a:off x="6888825" y="1153592"/>
                <a:ext cx="321600" cy="654050"/>
              </a:xfrm>
              <a:prstGeom prst="roundRect">
                <a:avLst/>
              </a:prstGeom>
              <a:blipFill>
                <a:blip r:embed="rId13"/>
                <a:stretch>
                  <a:fillRect/>
                </a:stretch>
              </a:blipFill>
            </p:spPr>
            <p:txBody>
              <a:bodyPr/>
              <a:lstStyle/>
              <a:p>
                <a:r>
                  <a:rPr lang="en-US">
                    <a:noFill/>
                  </a:rPr>
                  <a:t> </a:t>
                </a:r>
              </a:p>
            </p:txBody>
          </p:sp>
        </mc:Fallback>
      </mc:AlternateContent>
      <p:sp>
        <p:nvSpPr>
          <p:cNvPr id="37" name="Hình chữ nhật 36">
            <a:extLst>
              <a:ext uri="{FF2B5EF4-FFF2-40B4-BE49-F238E27FC236}">
                <a16:creationId xmlns:a16="http://schemas.microsoft.com/office/drawing/2014/main" id="{67D2193B-B07C-400F-AC82-9E7F04F9B6CC}"/>
              </a:ext>
            </a:extLst>
          </p:cNvPr>
          <p:cNvSpPr/>
          <p:nvPr/>
        </p:nvSpPr>
        <p:spPr>
          <a:xfrm>
            <a:off x="1799930" y="3854239"/>
            <a:ext cx="479364" cy="473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latin typeface="Cambria Math" panose="02040503050406030204" pitchFamily="18" charset="0"/>
                <a:ea typeface="Cambria Math" panose="02040503050406030204" pitchFamily="18" charset="0"/>
              </a:rPr>
              <a:t>W</a:t>
            </a:r>
          </a:p>
        </p:txBody>
      </p:sp>
    </p:spTree>
    <p:extLst>
      <p:ext uri="{BB962C8B-B14F-4D97-AF65-F5344CB8AC3E}">
        <p14:creationId xmlns:p14="http://schemas.microsoft.com/office/powerpoint/2010/main" val="345129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66" grpId="0" animBg="1"/>
      <p:bldP spid="9" grpId="0" animBg="1"/>
      <p:bldP spid="16" grpId="0" animBg="1"/>
      <p:bldP spid="17" grpId="0" animBg="1"/>
      <p:bldP spid="18" grpId="0" animBg="1"/>
      <p:bldP spid="34" grpId="0" animBg="1"/>
      <p:bldP spid="56" grpId="0" animBg="1"/>
      <p:bldP spid="58" grpId="0" animBg="1"/>
      <p:bldP spid="62"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6"/>
          <p:cNvCxnSpPr/>
          <p:nvPr/>
        </p:nvCxnSpPr>
        <p:spPr>
          <a:xfrm>
            <a:off x="2334788" y="706374"/>
            <a:ext cx="4400550" cy="0"/>
          </a:xfrm>
          <a:prstGeom prst="straightConnector1">
            <a:avLst/>
          </a:prstGeom>
          <a:noFill/>
          <a:ln w="9525" cap="flat" cmpd="sng">
            <a:solidFill>
              <a:srgbClr val="008EE9"/>
            </a:solidFill>
            <a:prstDash val="solid"/>
            <a:round/>
            <a:headEnd type="none" w="sm" len="sm"/>
            <a:tailEnd type="none" w="sm" len="sm"/>
          </a:ln>
        </p:spPr>
      </p:cxnSp>
      <p:sp>
        <p:nvSpPr>
          <p:cNvPr id="106" name="Google Shape;106;p6"/>
          <p:cNvSpPr txBox="1">
            <a:spLocks noGrp="1"/>
          </p:cNvSpPr>
          <p:nvPr>
            <p:ph type="sldNum" idx="12"/>
          </p:nvPr>
        </p:nvSpPr>
        <p:spPr>
          <a:xfrm>
            <a:off x="7451614" y="4714326"/>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13</a:t>
            </a:fld>
            <a:endParaRPr/>
          </a:p>
        </p:txBody>
      </p:sp>
      <p:pic>
        <p:nvPicPr>
          <p:cNvPr id="107" name="Google Shape;107;p6"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108" name="Google Shape;108;p6"/>
          <p:cNvSpPr txBox="1">
            <a:spLocks noGrp="1"/>
          </p:cNvSpPr>
          <p:nvPr>
            <p:ph type="title"/>
          </p:nvPr>
        </p:nvSpPr>
        <p:spPr>
          <a:xfrm>
            <a:off x="2268136" y="3774"/>
            <a:ext cx="5678775" cy="702600"/>
          </a:xfrm>
          <a:prstGeom prst="rect">
            <a:avLst/>
          </a:prstGeom>
          <a:noFill/>
          <a:ln>
            <a:noFill/>
          </a:ln>
        </p:spPr>
        <p:txBody>
          <a:bodyPr spcFirstLastPara="1" wrap="square" lIns="91425" tIns="91425" rIns="91425" bIns="91425" anchor="b" anchorCtr="0">
            <a:noAutofit/>
          </a:bodyPr>
          <a:lstStyle/>
          <a:p>
            <a:r>
              <a:rPr lang="en-US"/>
              <a:t>Backpropagation Through Time</a:t>
            </a:r>
            <a:endParaRPr lang="vi-VN">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7" name="Hình chữ nhật 6">
                <a:extLst>
                  <a:ext uri="{FF2B5EF4-FFF2-40B4-BE49-F238E27FC236}">
                    <a16:creationId xmlns:a16="http://schemas.microsoft.com/office/drawing/2014/main" id="{852A33D1-D94B-41E5-96B0-02D4AA8E3ED9}"/>
                  </a:ext>
                </a:extLst>
              </p:cNvPr>
              <p:cNvSpPr/>
              <p:nvPr/>
            </p:nvSpPr>
            <p:spPr>
              <a:xfrm>
                <a:off x="1892261" y="2932993"/>
                <a:ext cx="479364" cy="473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oMath>
                  </m:oMathPara>
                </a14:m>
                <a:endParaRPr lang="en-US" sz="1600"/>
              </a:p>
            </p:txBody>
          </p:sp>
        </mc:Choice>
        <mc:Fallback xmlns="">
          <p:sp>
            <p:nvSpPr>
              <p:cNvPr id="7" name="Hình chữ nhật 6">
                <a:extLst>
                  <a:ext uri="{FF2B5EF4-FFF2-40B4-BE49-F238E27FC236}">
                    <a16:creationId xmlns:a16="http://schemas.microsoft.com/office/drawing/2014/main" id="{852A33D1-D94B-41E5-96B0-02D4AA8E3ED9}"/>
                  </a:ext>
                </a:extLst>
              </p:cNvPr>
              <p:cNvSpPr>
                <a:spLocks noRot="1" noChangeAspect="1" noMove="1" noResize="1" noEditPoints="1" noAdjustHandles="1" noChangeArrowheads="1" noChangeShapeType="1" noTextEdit="1"/>
              </p:cNvSpPr>
              <p:nvPr/>
            </p:nvSpPr>
            <p:spPr>
              <a:xfrm>
                <a:off x="1892261" y="2932993"/>
                <a:ext cx="479364" cy="4736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Hình chữ nhật 7">
                <a:extLst>
                  <a:ext uri="{FF2B5EF4-FFF2-40B4-BE49-F238E27FC236}">
                    <a16:creationId xmlns:a16="http://schemas.microsoft.com/office/drawing/2014/main" id="{34DD84C2-B3DA-401A-A7AF-6CF27EE46689}"/>
                  </a:ext>
                </a:extLst>
              </p:cNvPr>
              <p:cNvSpPr/>
              <p:nvPr/>
            </p:nvSpPr>
            <p:spPr>
              <a:xfrm>
                <a:off x="1971143" y="3790999"/>
                <a:ext cx="315650" cy="268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oMath>
                  </m:oMathPara>
                </a14:m>
                <a:endParaRPr lang="en-US" sz="1600"/>
              </a:p>
            </p:txBody>
          </p:sp>
        </mc:Choice>
        <mc:Fallback xmlns="">
          <p:sp>
            <p:nvSpPr>
              <p:cNvPr id="8" name="Hình chữ nhật 7">
                <a:extLst>
                  <a:ext uri="{FF2B5EF4-FFF2-40B4-BE49-F238E27FC236}">
                    <a16:creationId xmlns:a16="http://schemas.microsoft.com/office/drawing/2014/main" id="{34DD84C2-B3DA-401A-A7AF-6CF27EE46689}"/>
                  </a:ext>
                </a:extLst>
              </p:cNvPr>
              <p:cNvSpPr>
                <a:spLocks noRot="1" noChangeAspect="1" noMove="1" noResize="1" noEditPoints="1" noAdjustHandles="1" noChangeArrowheads="1" noChangeShapeType="1" noTextEdit="1"/>
              </p:cNvSpPr>
              <p:nvPr/>
            </p:nvSpPr>
            <p:spPr>
              <a:xfrm>
                <a:off x="1971143" y="3790999"/>
                <a:ext cx="315650" cy="268783"/>
              </a:xfrm>
              <a:prstGeom prst="rect">
                <a:avLst/>
              </a:prstGeom>
              <a:blipFill>
                <a:blip r:embed="rId5"/>
                <a:stretch>
                  <a:fillRect l="-1786" b="-6250"/>
                </a:stretch>
              </a:blipFill>
            </p:spPr>
            <p:txBody>
              <a:bodyPr/>
              <a:lstStyle/>
              <a:p>
                <a:r>
                  <a:rPr lang="en-US">
                    <a:noFill/>
                  </a:rPr>
                  <a:t> </a:t>
                </a:r>
              </a:p>
            </p:txBody>
          </p:sp>
        </mc:Fallback>
      </mc:AlternateContent>
      <p:cxnSp>
        <p:nvCxnSpPr>
          <p:cNvPr id="11" name="Đường kết nối Mũi tên Thẳng 10">
            <a:extLst>
              <a:ext uri="{FF2B5EF4-FFF2-40B4-BE49-F238E27FC236}">
                <a16:creationId xmlns:a16="http://schemas.microsoft.com/office/drawing/2014/main" id="{E0616AB6-AFE3-4FC9-A580-0DC0BA28F2BD}"/>
              </a:ext>
            </a:extLst>
          </p:cNvPr>
          <p:cNvCxnSpPr>
            <a:cxnSpLocks/>
            <a:endCxn id="7" idx="1"/>
          </p:cNvCxnSpPr>
          <p:nvPr/>
        </p:nvCxnSpPr>
        <p:spPr>
          <a:xfrm>
            <a:off x="1496531" y="3169811"/>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12">
            <a:extLst>
              <a:ext uri="{FF2B5EF4-FFF2-40B4-BE49-F238E27FC236}">
                <a16:creationId xmlns:a16="http://schemas.microsoft.com/office/drawing/2014/main" id="{5F5456D3-1764-469F-8DAA-5C00D81CAE6A}"/>
              </a:ext>
            </a:extLst>
          </p:cNvPr>
          <p:cNvCxnSpPr>
            <a:cxnSpLocks/>
            <a:stCxn id="8" idx="0"/>
            <a:endCxn id="7" idx="2"/>
          </p:cNvCxnSpPr>
          <p:nvPr/>
        </p:nvCxnSpPr>
        <p:spPr>
          <a:xfrm flipV="1">
            <a:off x="2128968" y="3406628"/>
            <a:ext cx="2975" cy="38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Hình chữ nhật 13">
                <a:extLst>
                  <a:ext uri="{FF2B5EF4-FFF2-40B4-BE49-F238E27FC236}">
                    <a16:creationId xmlns:a16="http://schemas.microsoft.com/office/drawing/2014/main" id="{8E796801-D6C8-4826-B42B-62E0E990D6B9}"/>
                  </a:ext>
                </a:extLst>
              </p:cNvPr>
              <p:cNvSpPr/>
              <p:nvPr/>
            </p:nvSpPr>
            <p:spPr>
              <a:xfrm>
                <a:off x="2772526" y="2920293"/>
                <a:ext cx="479364" cy="473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2</m:t>
                          </m:r>
                        </m:sub>
                      </m:sSub>
                    </m:oMath>
                  </m:oMathPara>
                </a14:m>
                <a:endParaRPr lang="en-US" sz="1600"/>
              </a:p>
            </p:txBody>
          </p:sp>
        </mc:Choice>
        <mc:Fallback xmlns="">
          <p:sp>
            <p:nvSpPr>
              <p:cNvPr id="14" name="Hình chữ nhật 13">
                <a:extLst>
                  <a:ext uri="{FF2B5EF4-FFF2-40B4-BE49-F238E27FC236}">
                    <a16:creationId xmlns:a16="http://schemas.microsoft.com/office/drawing/2014/main" id="{8E796801-D6C8-4826-B42B-62E0E990D6B9}"/>
                  </a:ext>
                </a:extLst>
              </p:cNvPr>
              <p:cNvSpPr>
                <a:spLocks noRot="1" noChangeAspect="1" noMove="1" noResize="1" noEditPoints="1" noAdjustHandles="1" noChangeArrowheads="1" noChangeShapeType="1" noTextEdit="1"/>
              </p:cNvSpPr>
              <p:nvPr/>
            </p:nvSpPr>
            <p:spPr>
              <a:xfrm>
                <a:off x="2772526" y="2920293"/>
                <a:ext cx="479364" cy="4736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ình chữ nhật 14">
                <a:extLst>
                  <a:ext uri="{FF2B5EF4-FFF2-40B4-BE49-F238E27FC236}">
                    <a16:creationId xmlns:a16="http://schemas.microsoft.com/office/drawing/2014/main" id="{09287979-423F-4C5B-A6C3-471E03C7743C}"/>
                  </a:ext>
                </a:extLst>
              </p:cNvPr>
              <p:cNvSpPr/>
              <p:nvPr/>
            </p:nvSpPr>
            <p:spPr>
              <a:xfrm>
                <a:off x="2875208" y="3787250"/>
                <a:ext cx="279039" cy="276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oMath>
                  </m:oMathPara>
                </a14:m>
                <a:endParaRPr lang="en-US" sz="1600"/>
              </a:p>
            </p:txBody>
          </p:sp>
        </mc:Choice>
        <mc:Fallback xmlns="">
          <p:sp>
            <p:nvSpPr>
              <p:cNvPr id="15" name="Hình chữ nhật 14">
                <a:extLst>
                  <a:ext uri="{FF2B5EF4-FFF2-40B4-BE49-F238E27FC236}">
                    <a16:creationId xmlns:a16="http://schemas.microsoft.com/office/drawing/2014/main" id="{09287979-423F-4C5B-A6C3-471E03C7743C}"/>
                  </a:ext>
                </a:extLst>
              </p:cNvPr>
              <p:cNvSpPr>
                <a:spLocks noRot="1" noChangeAspect="1" noMove="1" noResize="1" noEditPoints="1" noAdjustHandles="1" noChangeArrowheads="1" noChangeShapeType="1" noTextEdit="1"/>
              </p:cNvSpPr>
              <p:nvPr/>
            </p:nvSpPr>
            <p:spPr>
              <a:xfrm>
                <a:off x="2875208" y="3787250"/>
                <a:ext cx="279039" cy="276279"/>
              </a:xfrm>
              <a:prstGeom prst="rect">
                <a:avLst/>
              </a:prstGeom>
              <a:blipFill>
                <a:blip r:embed="rId7"/>
                <a:stretch>
                  <a:fillRect l="-10204" b="-4000"/>
                </a:stretch>
              </a:blipFill>
            </p:spPr>
            <p:txBody>
              <a:bodyPr/>
              <a:lstStyle/>
              <a:p>
                <a:r>
                  <a:rPr lang="en-US">
                    <a:noFill/>
                  </a:rPr>
                  <a:t> </a:t>
                </a:r>
              </a:p>
            </p:txBody>
          </p:sp>
        </mc:Fallback>
      </mc:AlternateContent>
      <p:cxnSp>
        <p:nvCxnSpPr>
          <p:cNvPr id="17" name="Đường kết nối Mũi tên Thẳng 16">
            <a:extLst>
              <a:ext uri="{FF2B5EF4-FFF2-40B4-BE49-F238E27FC236}">
                <a16:creationId xmlns:a16="http://schemas.microsoft.com/office/drawing/2014/main" id="{45323C8B-D8D6-420B-8665-C5B327ABEDCD}"/>
              </a:ext>
            </a:extLst>
          </p:cNvPr>
          <p:cNvCxnSpPr>
            <a:endCxn id="14" idx="1"/>
          </p:cNvCxnSpPr>
          <p:nvPr/>
        </p:nvCxnSpPr>
        <p:spPr>
          <a:xfrm>
            <a:off x="2376796" y="3157111"/>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Đường kết nối Mũi tên Thẳng 18">
            <a:extLst>
              <a:ext uri="{FF2B5EF4-FFF2-40B4-BE49-F238E27FC236}">
                <a16:creationId xmlns:a16="http://schemas.microsoft.com/office/drawing/2014/main" id="{BF019590-78D8-4530-B8A5-4F2E69618642}"/>
              </a:ext>
            </a:extLst>
          </p:cNvPr>
          <p:cNvCxnSpPr>
            <a:cxnSpLocks/>
            <a:stCxn id="15" idx="0"/>
            <a:endCxn id="14" idx="2"/>
          </p:cNvCxnSpPr>
          <p:nvPr/>
        </p:nvCxnSpPr>
        <p:spPr>
          <a:xfrm flipH="1" flipV="1">
            <a:off x="3012208" y="3393928"/>
            <a:ext cx="2520" cy="39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Đường nối Thẳng 20">
            <a:extLst>
              <a:ext uri="{FF2B5EF4-FFF2-40B4-BE49-F238E27FC236}">
                <a16:creationId xmlns:a16="http://schemas.microsoft.com/office/drawing/2014/main" id="{FCAB7E86-E535-4E64-A874-0FFF171A9E78}"/>
              </a:ext>
            </a:extLst>
          </p:cNvPr>
          <p:cNvCxnSpPr>
            <a:cxnSpLocks/>
          </p:cNvCxnSpPr>
          <p:nvPr/>
        </p:nvCxnSpPr>
        <p:spPr>
          <a:xfrm>
            <a:off x="3740678" y="3482493"/>
            <a:ext cx="36576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 name="Hình chữ nhật 21">
                <a:extLst>
                  <a:ext uri="{FF2B5EF4-FFF2-40B4-BE49-F238E27FC236}">
                    <a16:creationId xmlns:a16="http://schemas.microsoft.com/office/drawing/2014/main" id="{FB941501-1DAA-43E8-9868-9793E1A815AA}"/>
                  </a:ext>
                </a:extLst>
              </p:cNvPr>
              <p:cNvSpPr/>
              <p:nvPr/>
            </p:nvSpPr>
            <p:spPr>
              <a:xfrm>
                <a:off x="4527885" y="2918650"/>
                <a:ext cx="476844" cy="471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sub>
                      </m:sSub>
                    </m:oMath>
                  </m:oMathPara>
                </a14:m>
                <a:endParaRPr lang="en-US" sz="1600"/>
              </a:p>
            </p:txBody>
          </p:sp>
        </mc:Choice>
        <mc:Fallback xmlns="">
          <p:sp>
            <p:nvSpPr>
              <p:cNvPr id="22" name="Hình chữ nhật 21">
                <a:extLst>
                  <a:ext uri="{FF2B5EF4-FFF2-40B4-BE49-F238E27FC236}">
                    <a16:creationId xmlns:a16="http://schemas.microsoft.com/office/drawing/2014/main" id="{FB941501-1DAA-43E8-9868-9793E1A815AA}"/>
                  </a:ext>
                </a:extLst>
              </p:cNvPr>
              <p:cNvSpPr>
                <a:spLocks noRot="1" noChangeAspect="1" noMove="1" noResize="1" noEditPoints="1" noAdjustHandles="1" noChangeArrowheads="1" noChangeShapeType="1" noTextEdit="1"/>
              </p:cNvSpPr>
              <p:nvPr/>
            </p:nvSpPr>
            <p:spPr>
              <a:xfrm>
                <a:off x="4527885" y="2918650"/>
                <a:ext cx="476844" cy="471527"/>
              </a:xfrm>
              <a:prstGeom prst="rect">
                <a:avLst/>
              </a:prstGeom>
              <a:blipFill>
                <a:blip r:embed="rId8"/>
                <a:stretch>
                  <a:fillRect/>
                </a:stretch>
              </a:blipFill>
            </p:spPr>
            <p:txBody>
              <a:bodyPr/>
              <a:lstStyle/>
              <a:p>
                <a:r>
                  <a:rPr lang="en-US">
                    <a:noFill/>
                  </a:rPr>
                  <a:t> </a:t>
                </a:r>
              </a:p>
            </p:txBody>
          </p:sp>
        </mc:Fallback>
      </mc:AlternateContent>
      <p:cxnSp>
        <p:nvCxnSpPr>
          <p:cNvPr id="23" name="Đường kết nối Mũi tên Thẳng 22">
            <a:extLst>
              <a:ext uri="{FF2B5EF4-FFF2-40B4-BE49-F238E27FC236}">
                <a16:creationId xmlns:a16="http://schemas.microsoft.com/office/drawing/2014/main" id="{276082CC-36F7-49B7-8794-9EDC936D5518}"/>
              </a:ext>
            </a:extLst>
          </p:cNvPr>
          <p:cNvCxnSpPr/>
          <p:nvPr/>
        </p:nvCxnSpPr>
        <p:spPr>
          <a:xfrm>
            <a:off x="4132155" y="3245675"/>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Hình chữ nhật 27">
                <a:extLst>
                  <a:ext uri="{FF2B5EF4-FFF2-40B4-BE49-F238E27FC236}">
                    <a16:creationId xmlns:a16="http://schemas.microsoft.com/office/drawing/2014/main" id="{D00B54F1-22A9-42EF-8720-5D7AC94C0435}"/>
                  </a:ext>
                </a:extLst>
              </p:cNvPr>
              <p:cNvSpPr/>
              <p:nvPr/>
            </p:nvSpPr>
            <p:spPr>
              <a:xfrm>
                <a:off x="1965199" y="2240398"/>
                <a:ext cx="321594" cy="307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oMath>
                  </m:oMathPara>
                </a14:m>
                <a:endParaRPr lang="en-US" sz="1600"/>
              </a:p>
            </p:txBody>
          </p:sp>
        </mc:Choice>
        <mc:Fallback xmlns="">
          <p:sp>
            <p:nvSpPr>
              <p:cNvPr id="28" name="Hình chữ nhật 27">
                <a:extLst>
                  <a:ext uri="{FF2B5EF4-FFF2-40B4-BE49-F238E27FC236}">
                    <a16:creationId xmlns:a16="http://schemas.microsoft.com/office/drawing/2014/main" id="{D00B54F1-22A9-42EF-8720-5D7AC94C0435}"/>
                  </a:ext>
                </a:extLst>
              </p:cNvPr>
              <p:cNvSpPr>
                <a:spLocks noRot="1" noChangeAspect="1" noMove="1" noResize="1" noEditPoints="1" noAdjustHandles="1" noChangeArrowheads="1" noChangeShapeType="1" noTextEdit="1"/>
              </p:cNvSpPr>
              <p:nvPr/>
            </p:nvSpPr>
            <p:spPr>
              <a:xfrm>
                <a:off x="1965199" y="2240398"/>
                <a:ext cx="321594" cy="307892"/>
              </a:xfrm>
              <a:prstGeom prst="rect">
                <a:avLst/>
              </a:prstGeom>
              <a:blipFill>
                <a:blip r:embed="rId9"/>
                <a:stretch>
                  <a:fillRect l="-7018" b="-7407"/>
                </a:stretch>
              </a:blipFill>
            </p:spPr>
            <p:txBody>
              <a:bodyPr/>
              <a:lstStyle/>
              <a:p>
                <a:r>
                  <a:rPr lang="en-US">
                    <a:noFill/>
                  </a:rPr>
                  <a:t> </a:t>
                </a:r>
              </a:p>
            </p:txBody>
          </p:sp>
        </mc:Fallback>
      </mc:AlternateContent>
      <p:cxnSp>
        <p:nvCxnSpPr>
          <p:cNvPr id="29" name="Đường kết nối Mũi tên Thẳng 28">
            <a:extLst>
              <a:ext uri="{FF2B5EF4-FFF2-40B4-BE49-F238E27FC236}">
                <a16:creationId xmlns:a16="http://schemas.microsoft.com/office/drawing/2014/main" id="{3F87F210-4672-46D9-8D66-36FA03669F2C}"/>
              </a:ext>
            </a:extLst>
          </p:cNvPr>
          <p:cNvCxnSpPr>
            <a:cxnSpLocks/>
            <a:stCxn id="7" idx="0"/>
            <a:endCxn id="28" idx="2"/>
          </p:cNvCxnSpPr>
          <p:nvPr/>
        </p:nvCxnSpPr>
        <p:spPr>
          <a:xfrm flipH="1" flipV="1">
            <a:off x="2125996" y="2548290"/>
            <a:ext cx="5947" cy="384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Hình chữ nhật 29">
                <a:extLst>
                  <a:ext uri="{FF2B5EF4-FFF2-40B4-BE49-F238E27FC236}">
                    <a16:creationId xmlns:a16="http://schemas.microsoft.com/office/drawing/2014/main" id="{23ED9CD6-959B-4149-A7D6-20E176D2D9CA}"/>
                  </a:ext>
                </a:extLst>
              </p:cNvPr>
              <p:cNvSpPr/>
              <p:nvPr/>
            </p:nvSpPr>
            <p:spPr>
              <a:xfrm>
                <a:off x="2851415" y="2228517"/>
                <a:ext cx="321586"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oMath>
                  </m:oMathPara>
                </a14:m>
                <a:endParaRPr lang="en-US" sz="1600"/>
              </a:p>
            </p:txBody>
          </p:sp>
        </mc:Choice>
        <mc:Fallback xmlns="">
          <p:sp>
            <p:nvSpPr>
              <p:cNvPr id="30" name="Hình chữ nhật 29">
                <a:extLst>
                  <a:ext uri="{FF2B5EF4-FFF2-40B4-BE49-F238E27FC236}">
                    <a16:creationId xmlns:a16="http://schemas.microsoft.com/office/drawing/2014/main" id="{23ED9CD6-959B-4149-A7D6-20E176D2D9CA}"/>
                  </a:ext>
                </a:extLst>
              </p:cNvPr>
              <p:cNvSpPr>
                <a:spLocks noRot="1" noChangeAspect="1" noMove="1" noResize="1" noEditPoints="1" noAdjustHandles="1" noChangeArrowheads="1" noChangeShapeType="1" noTextEdit="1"/>
              </p:cNvSpPr>
              <p:nvPr/>
            </p:nvSpPr>
            <p:spPr>
              <a:xfrm>
                <a:off x="2851415" y="2228517"/>
                <a:ext cx="321586" cy="319773"/>
              </a:xfrm>
              <a:prstGeom prst="rect">
                <a:avLst/>
              </a:prstGeom>
              <a:blipFill>
                <a:blip r:embed="rId10"/>
                <a:stretch>
                  <a:fillRect l="-8772" b="-5357"/>
                </a:stretch>
              </a:blipFill>
            </p:spPr>
            <p:txBody>
              <a:bodyPr/>
              <a:lstStyle/>
              <a:p>
                <a:r>
                  <a:rPr lang="en-US">
                    <a:noFill/>
                  </a:rPr>
                  <a:t> </a:t>
                </a:r>
              </a:p>
            </p:txBody>
          </p:sp>
        </mc:Fallback>
      </mc:AlternateContent>
      <p:cxnSp>
        <p:nvCxnSpPr>
          <p:cNvPr id="31" name="Đường kết nối Mũi tên Thẳng 30">
            <a:extLst>
              <a:ext uri="{FF2B5EF4-FFF2-40B4-BE49-F238E27FC236}">
                <a16:creationId xmlns:a16="http://schemas.microsoft.com/office/drawing/2014/main" id="{7AAE5A95-CFDD-436E-B6DD-769650B9DAAA}"/>
              </a:ext>
            </a:extLst>
          </p:cNvPr>
          <p:cNvCxnSpPr>
            <a:cxnSpLocks/>
            <a:stCxn id="14" idx="0"/>
            <a:endCxn id="30" idx="2"/>
          </p:cNvCxnSpPr>
          <p:nvPr/>
        </p:nvCxnSpPr>
        <p:spPr>
          <a:xfrm flipV="1">
            <a:off x="3012208" y="2548290"/>
            <a:ext cx="0" cy="372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Đường kết nối Mũi tên Thẳng 2">
            <a:extLst>
              <a:ext uri="{FF2B5EF4-FFF2-40B4-BE49-F238E27FC236}">
                <a16:creationId xmlns:a16="http://schemas.microsoft.com/office/drawing/2014/main" id="{45AC002A-E67B-4E48-8EAC-907134B8177D}"/>
              </a:ext>
            </a:extLst>
          </p:cNvPr>
          <p:cNvCxnSpPr>
            <a:cxnSpLocks/>
            <a:stCxn id="28" idx="0"/>
          </p:cNvCxnSpPr>
          <p:nvPr/>
        </p:nvCxnSpPr>
        <p:spPr>
          <a:xfrm flipV="1">
            <a:off x="2125996" y="2021324"/>
            <a:ext cx="0" cy="219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Đường kết nối Mũi tên Thẳng 48">
            <a:extLst>
              <a:ext uri="{FF2B5EF4-FFF2-40B4-BE49-F238E27FC236}">
                <a16:creationId xmlns:a16="http://schemas.microsoft.com/office/drawing/2014/main" id="{821E8C86-4EF8-40BA-9D35-3B477470EBBE}"/>
              </a:ext>
            </a:extLst>
          </p:cNvPr>
          <p:cNvCxnSpPr>
            <a:cxnSpLocks/>
          </p:cNvCxnSpPr>
          <p:nvPr/>
        </p:nvCxnSpPr>
        <p:spPr>
          <a:xfrm flipV="1">
            <a:off x="3015092" y="2035278"/>
            <a:ext cx="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Hình chữ nhật 50">
                <a:extLst>
                  <a:ext uri="{FF2B5EF4-FFF2-40B4-BE49-F238E27FC236}">
                    <a16:creationId xmlns:a16="http://schemas.microsoft.com/office/drawing/2014/main" id="{DA833EF5-BE2A-45D6-8742-F76B803E97E7}"/>
                  </a:ext>
                </a:extLst>
              </p:cNvPr>
              <p:cNvSpPr/>
              <p:nvPr/>
            </p:nvSpPr>
            <p:spPr>
              <a:xfrm>
                <a:off x="1965199" y="1698323"/>
                <a:ext cx="321594"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1</m:t>
                          </m:r>
                        </m:sub>
                      </m:sSub>
                    </m:oMath>
                  </m:oMathPara>
                </a14:m>
                <a:endParaRPr lang="en-US" sz="1600"/>
              </a:p>
            </p:txBody>
          </p:sp>
        </mc:Choice>
        <mc:Fallback xmlns="">
          <p:sp>
            <p:nvSpPr>
              <p:cNvPr id="51" name="Hình chữ nhật 50">
                <a:extLst>
                  <a:ext uri="{FF2B5EF4-FFF2-40B4-BE49-F238E27FC236}">
                    <a16:creationId xmlns:a16="http://schemas.microsoft.com/office/drawing/2014/main" id="{DA833EF5-BE2A-45D6-8742-F76B803E97E7}"/>
                  </a:ext>
                </a:extLst>
              </p:cNvPr>
              <p:cNvSpPr>
                <a:spLocks noRot="1" noChangeAspect="1" noMove="1" noResize="1" noEditPoints="1" noAdjustHandles="1" noChangeArrowheads="1" noChangeShapeType="1" noTextEdit="1"/>
              </p:cNvSpPr>
              <p:nvPr/>
            </p:nvSpPr>
            <p:spPr>
              <a:xfrm>
                <a:off x="1965199" y="1698323"/>
                <a:ext cx="321594" cy="319773"/>
              </a:xfrm>
              <a:prstGeom prst="rect">
                <a:avLst/>
              </a:prstGeom>
              <a:blipFill>
                <a:blip r:embed="rId11"/>
                <a:stretch>
                  <a:fillRect l="-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Hình chữ nhật 51">
                <a:extLst>
                  <a:ext uri="{FF2B5EF4-FFF2-40B4-BE49-F238E27FC236}">
                    <a16:creationId xmlns:a16="http://schemas.microsoft.com/office/drawing/2014/main" id="{1CA1AE02-ADAE-4BF3-9780-6C33D805A13D}"/>
                  </a:ext>
                </a:extLst>
              </p:cNvPr>
              <p:cNvSpPr/>
              <p:nvPr/>
            </p:nvSpPr>
            <p:spPr>
              <a:xfrm>
                <a:off x="2863240" y="1712083"/>
                <a:ext cx="321594"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2</m:t>
                          </m:r>
                        </m:sub>
                      </m:sSub>
                    </m:oMath>
                  </m:oMathPara>
                </a14:m>
                <a:endParaRPr lang="en-US" sz="1600"/>
              </a:p>
            </p:txBody>
          </p:sp>
        </mc:Choice>
        <mc:Fallback xmlns="">
          <p:sp>
            <p:nvSpPr>
              <p:cNvPr id="52" name="Hình chữ nhật 51">
                <a:extLst>
                  <a:ext uri="{FF2B5EF4-FFF2-40B4-BE49-F238E27FC236}">
                    <a16:creationId xmlns:a16="http://schemas.microsoft.com/office/drawing/2014/main" id="{1CA1AE02-ADAE-4BF3-9780-6C33D805A13D}"/>
                  </a:ext>
                </a:extLst>
              </p:cNvPr>
              <p:cNvSpPr>
                <a:spLocks noRot="1" noChangeAspect="1" noMove="1" noResize="1" noEditPoints="1" noAdjustHandles="1" noChangeArrowheads="1" noChangeShapeType="1" noTextEdit="1"/>
              </p:cNvSpPr>
              <p:nvPr/>
            </p:nvSpPr>
            <p:spPr>
              <a:xfrm>
                <a:off x="2863240" y="1712083"/>
                <a:ext cx="321594" cy="319773"/>
              </a:xfrm>
              <a:prstGeom prst="rect">
                <a:avLst/>
              </a:prstGeom>
              <a:blipFill>
                <a:blip r:embed="rId12"/>
                <a:stretch>
                  <a:fillRect l="-8929"/>
                </a:stretch>
              </a:blipFill>
            </p:spPr>
            <p:txBody>
              <a:bodyPr/>
              <a:lstStyle/>
              <a:p>
                <a:r>
                  <a:rPr lang="en-US">
                    <a:noFill/>
                  </a:rPr>
                  <a:t> </a:t>
                </a:r>
              </a:p>
            </p:txBody>
          </p:sp>
        </mc:Fallback>
      </mc:AlternateContent>
      <p:cxnSp>
        <p:nvCxnSpPr>
          <p:cNvPr id="56" name="Đường kết nối Mũi tên Thẳng 55">
            <a:extLst>
              <a:ext uri="{FF2B5EF4-FFF2-40B4-BE49-F238E27FC236}">
                <a16:creationId xmlns:a16="http://schemas.microsoft.com/office/drawing/2014/main" id="{B9DB18B8-8011-4BAE-90E6-DD2ED67884A5}"/>
              </a:ext>
            </a:extLst>
          </p:cNvPr>
          <p:cNvCxnSpPr/>
          <p:nvPr/>
        </p:nvCxnSpPr>
        <p:spPr>
          <a:xfrm>
            <a:off x="3251890" y="3157111"/>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Hình chữ nhật 61">
                <a:extLst>
                  <a:ext uri="{FF2B5EF4-FFF2-40B4-BE49-F238E27FC236}">
                    <a16:creationId xmlns:a16="http://schemas.microsoft.com/office/drawing/2014/main" id="{E621A8C0-3AEC-4887-9DC0-1655310D92A1}"/>
                  </a:ext>
                </a:extLst>
              </p:cNvPr>
              <p:cNvSpPr/>
              <p:nvPr/>
            </p:nvSpPr>
            <p:spPr>
              <a:xfrm>
                <a:off x="4646795" y="3783503"/>
                <a:ext cx="279039" cy="276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oMath>
                  </m:oMathPara>
                </a14:m>
                <a:endParaRPr lang="en-US" sz="1600"/>
              </a:p>
            </p:txBody>
          </p:sp>
        </mc:Choice>
        <mc:Fallback xmlns="">
          <p:sp>
            <p:nvSpPr>
              <p:cNvPr id="62" name="Hình chữ nhật 61">
                <a:extLst>
                  <a:ext uri="{FF2B5EF4-FFF2-40B4-BE49-F238E27FC236}">
                    <a16:creationId xmlns:a16="http://schemas.microsoft.com/office/drawing/2014/main" id="{E621A8C0-3AEC-4887-9DC0-1655310D92A1}"/>
                  </a:ext>
                </a:extLst>
              </p:cNvPr>
              <p:cNvSpPr>
                <a:spLocks noRot="1" noChangeAspect="1" noMove="1" noResize="1" noEditPoints="1" noAdjustHandles="1" noChangeArrowheads="1" noChangeShapeType="1" noTextEdit="1"/>
              </p:cNvSpPr>
              <p:nvPr/>
            </p:nvSpPr>
            <p:spPr>
              <a:xfrm>
                <a:off x="4646795" y="3783503"/>
                <a:ext cx="279039" cy="276279"/>
              </a:xfrm>
              <a:prstGeom prst="rect">
                <a:avLst/>
              </a:prstGeom>
              <a:blipFill>
                <a:blip r:embed="rId13"/>
                <a:stretch>
                  <a:fillRect l="-8000" b="-4082"/>
                </a:stretch>
              </a:blipFill>
            </p:spPr>
            <p:txBody>
              <a:bodyPr/>
              <a:lstStyle/>
              <a:p>
                <a:r>
                  <a:rPr lang="en-US">
                    <a:noFill/>
                  </a:rPr>
                  <a:t> </a:t>
                </a:r>
              </a:p>
            </p:txBody>
          </p:sp>
        </mc:Fallback>
      </mc:AlternateContent>
      <p:cxnSp>
        <p:nvCxnSpPr>
          <p:cNvPr id="63" name="Đường kết nối Mũi tên Thẳng 62">
            <a:extLst>
              <a:ext uri="{FF2B5EF4-FFF2-40B4-BE49-F238E27FC236}">
                <a16:creationId xmlns:a16="http://schemas.microsoft.com/office/drawing/2014/main" id="{528AEA40-1554-477D-9D2E-1A60CEDEADC8}"/>
              </a:ext>
            </a:extLst>
          </p:cNvPr>
          <p:cNvCxnSpPr>
            <a:cxnSpLocks/>
            <a:stCxn id="62" idx="0"/>
          </p:cNvCxnSpPr>
          <p:nvPr/>
        </p:nvCxnSpPr>
        <p:spPr>
          <a:xfrm flipH="1" flipV="1">
            <a:off x="4783795" y="3390181"/>
            <a:ext cx="2520" cy="39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Hộp Văn bản 64">
                <a:extLst>
                  <a:ext uri="{FF2B5EF4-FFF2-40B4-BE49-F238E27FC236}">
                    <a16:creationId xmlns:a16="http://schemas.microsoft.com/office/drawing/2014/main" id="{B9ED253D-66CF-4A2A-9B3D-5346DC250C4B}"/>
                  </a:ext>
                </a:extLst>
              </p:cNvPr>
              <p:cNvSpPr txBox="1"/>
              <p:nvPr/>
            </p:nvSpPr>
            <p:spPr>
              <a:xfrm>
                <a:off x="1721353" y="2599363"/>
                <a:ext cx="270749" cy="324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h</m:t>
                          </m:r>
                          <m:r>
                            <a:rPr lang="en-US" sz="1400" b="0" i="1" smtClean="0">
                              <a:latin typeface="Cambria Math" panose="02040503050406030204" pitchFamily="18" charset="0"/>
                            </a:rPr>
                            <m:t>𝑦</m:t>
                          </m:r>
                        </m:sub>
                      </m:sSub>
                    </m:oMath>
                  </m:oMathPara>
                </a14:m>
                <a:endParaRPr lang="en-US"/>
              </a:p>
            </p:txBody>
          </p:sp>
        </mc:Choice>
        <mc:Fallback xmlns="">
          <p:sp>
            <p:nvSpPr>
              <p:cNvPr id="65" name="Hộp Văn bản 64">
                <a:extLst>
                  <a:ext uri="{FF2B5EF4-FFF2-40B4-BE49-F238E27FC236}">
                    <a16:creationId xmlns:a16="http://schemas.microsoft.com/office/drawing/2014/main" id="{B9ED253D-66CF-4A2A-9B3D-5346DC250C4B}"/>
                  </a:ext>
                </a:extLst>
              </p:cNvPr>
              <p:cNvSpPr txBox="1">
                <a:spLocks noRot="1" noChangeAspect="1" noMove="1" noResize="1" noEditPoints="1" noAdjustHandles="1" noChangeArrowheads="1" noChangeShapeType="1" noTextEdit="1"/>
              </p:cNvSpPr>
              <p:nvPr/>
            </p:nvSpPr>
            <p:spPr>
              <a:xfrm>
                <a:off x="1721353" y="2599363"/>
                <a:ext cx="270749" cy="324769"/>
              </a:xfrm>
              <a:prstGeom prst="rect">
                <a:avLst/>
              </a:prstGeom>
              <a:blipFill>
                <a:blip r:embed="rId14"/>
                <a:stretch>
                  <a:fillRect r="-66667"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Hình chữ nhật 81">
                <a:extLst>
                  <a:ext uri="{FF2B5EF4-FFF2-40B4-BE49-F238E27FC236}">
                    <a16:creationId xmlns:a16="http://schemas.microsoft.com/office/drawing/2014/main" id="{8C8D9E90-EA93-4B1A-B362-7A95F72FB9C2}"/>
                  </a:ext>
                </a:extLst>
              </p:cNvPr>
              <p:cNvSpPr/>
              <p:nvPr/>
            </p:nvSpPr>
            <p:spPr>
              <a:xfrm>
                <a:off x="4610058" y="2216633"/>
                <a:ext cx="321586"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𝑡</m:t>
                          </m:r>
                        </m:sub>
                      </m:sSub>
                    </m:oMath>
                  </m:oMathPara>
                </a14:m>
                <a:endParaRPr lang="en-US" sz="1600"/>
              </a:p>
            </p:txBody>
          </p:sp>
        </mc:Choice>
        <mc:Fallback xmlns="">
          <p:sp>
            <p:nvSpPr>
              <p:cNvPr id="82" name="Hình chữ nhật 81">
                <a:extLst>
                  <a:ext uri="{FF2B5EF4-FFF2-40B4-BE49-F238E27FC236}">
                    <a16:creationId xmlns:a16="http://schemas.microsoft.com/office/drawing/2014/main" id="{8C8D9E90-EA93-4B1A-B362-7A95F72FB9C2}"/>
                  </a:ext>
                </a:extLst>
              </p:cNvPr>
              <p:cNvSpPr>
                <a:spLocks noRot="1" noChangeAspect="1" noMove="1" noResize="1" noEditPoints="1" noAdjustHandles="1" noChangeArrowheads="1" noChangeShapeType="1" noTextEdit="1"/>
              </p:cNvSpPr>
              <p:nvPr/>
            </p:nvSpPr>
            <p:spPr>
              <a:xfrm>
                <a:off x="4610058" y="2216633"/>
                <a:ext cx="321586" cy="319773"/>
              </a:xfrm>
              <a:prstGeom prst="rect">
                <a:avLst/>
              </a:prstGeom>
              <a:blipFill>
                <a:blip r:embed="rId15"/>
                <a:stretch>
                  <a:fillRect l="-5263" b="-5357"/>
                </a:stretch>
              </a:blipFill>
            </p:spPr>
            <p:txBody>
              <a:bodyPr/>
              <a:lstStyle/>
              <a:p>
                <a:r>
                  <a:rPr lang="en-US">
                    <a:noFill/>
                  </a:rPr>
                  <a:t> </a:t>
                </a:r>
              </a:p>
            </p:txBody>
          </p:sp>
        </mc:Fallback>
      </mc:AlternateContent>
      <p:cxnSp>
        <p:nvCxnSpPr>
          <p:cNvPr id="83" name="Đường kết nối Mũi tên Thẳng 82">
            <a:extLst>
              <a:ext uri="{FF2B5EF4-FFF2-40B4-BE49-F238E27FC236}">
                <a16:creationId xmlns:a16="http://schemas.microsoft.com/office/drawing/2014/main" id="{CE912735-BD9A-49B8-BF6A-229F7EF9C9FE}"/>
              </a:ext>
            </a:extLst>
          </p:cNvPr>
          <p:cNvCxnSpPr>
            <a:cxnSpLocks/>
            <a:endCxn id="82" idx="2"/>
          </p:cNvCxnSpPr>
          <p:nvPr/>
        </p:nvCxnSpPr>
        <p:spPr>
          <a:xfrm flipV="1">
            <a:off x="4770851" y="2536406"/>
            <a:ext cx="0" cy="372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Đường kết nối Mũi tên Thẳng 83">
            <a:extLst>
              <a:ext uri="{FF2B5EF4-FFF2-40B4-BE49-F238E27FC236}">
                <a16:creationId xmlns:a16="http://schemas.microsoft.com/office/drawing/2014/main" id="{057E8239-95CF-4822-A7D8-27482DEF11E9}"/>
              </a:ext>
            </a:extLst>
          </p:cNvPr>
          <p:cNvCxnSpPr>
            <a:cxnSpLocks/>
          </p:cNvCxnSpPr>
          <p:nvPr/>
        </p:nvCxnSpPr>
        <p:spPr>
          <a:xfrm flipV="1">
            <a:off x="4773735" y="2023394"/>
            <a:ext cx="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Hình chữ nhật 84">
                <a:extLst>
                  <a:ext uri="{FF2B5EF4-FFF2-40B4-BE49-F238E27FC236}">
                    <a16:creationId xmlns:a16="http://schemas.microsoft.com/office/drawing/2014/main" id="{85E9779C-2B67-42D0-93C2-9C4F71E8DC69}"/>
                  </a:ext>
                </a:extLst>
              </p:cNvPr>
              <p:cNvSpPr/>
              <p:nvPr/>
            </p:nvSpPr>
            <p:spPr>
              <a:xfrm>
                <a:off x="4621883" y="1700199"/>
                <a:ext cx="321594"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𝑡</m:t>
                          </m:r>
                        </m:sub>
                      </m:sSub>
                    </m:oMath>
                  </m:oMathPara>
                </a14:m>
                <a:endParaRPr lang="en-US" sz="1600"/>
              </a:p>
            </p:txBody>
          </p:sp>
        </mc:Choice>
        <mc:Fallback xmlns="">
          <p:sp>
            <p:nvSpPr>
              <p:cNvPr id="85" name="Hình chữ nhật 84">
                <a:extLst>
                  <a:ext uri="{FF2B5EF4-FFF2-40B4-BE49-F238E27FC236}">
                    <a16:creationId xmlns:a16="http://schemas.microsoft.com/office/drawing/2014/main" id="{85E9779C-2B67-42D0-93C2-9C4F71E8DC69}"/>
                  </a:ext>
                </a:extLst>
              </p:cNvPr>
              <p:cNvSpPr>
                <a:spLocks noRot="1" noChangeAspect="1" noMove="1" noResize="1" noEditPoints="1" noAdjustHandles="1" noChangeArrowheads="1" noChangeShapeType="1" noTextEdit="1"/>
              </p:cNvSpPr>
              <p:nvPr/>
            </p:nvSpPr>
            <p:spPr>
              <a:xfrm>
                <a:off x="4621883" y="1700199"/>
                <a:ext cx="321594" cy="319773"/>
              </a:xfrm>
              <a:prstGeom prst="rect">
                <a:avLst/>
              </a:prstGeom>
              <a:blipFill>
                <a:blip r:embed="rId16"/>
                <a:stretch>
                  <a:fillRect l="-5263"/>
                </a:stretch>
              </a:blipFill>
            </p:spPr>
            <p:txBody>
              <a:bodyPr/>
              <a:lstStyle/>
              <a:p>
                <a:r>
                  <a:rPr lang="en-US">
                    <a:noFill/>
                  </a:rPr>
                  <a:t> </a:t>
                </a:r>
              </a:p>
            </p:txBody>
          </p:sp>
        </mc:Fallback>
      </mc:AlternateContent>
      <p:sp>
        <p:nvSpPr>
          <p:cNvPr id="79" name="Hình tự do: Hình 78">
            <a:extLst>
              <a:ext uri="{FF2B5EF4-FFF2-40B4-BE49-F238E27FC236}">
                <a16:creationId xmlns:a16="http://schemas.microsoft.com/office/drawing/2014/main" id="{CB53DD2F-4BFD-4820-AF5A-1AC71550788A}"/>
              </a:ext>
            </a:extLst>
          </p:cNvPr>
          <p:cNvSpPr/>
          <p:nvPr/>
        </p:nvSpPr>
        <p:spPr>
          <a:xfrm>
            <a:off x="2121713" y="1333500"/>
            <a:ext cx="3659962" cy="352425"/>
          </a:xfrm>
          <a:custGeom>
            <a:avLst/>
            <a:gdLst>
              <a:gd name="connsiteX0" fmla="*/ 2362 w 3659962"/>
              <a:gd name="connsiteY0" fmla="*/ 352425 h 352425"/>
              <a:gd name="connsiteX1" fmla="*/ 592912 w 3659962"/>
              <a:gd name="connsiteY1" fmla="*/ 85725 h 352425"/>
              <a:gd name="connsiteX2" fmla="*/ 3659962 w 3659962"/>
              <a:gd name="connsiteY2" fmla="*/ 0 h 352425"/>
            </a:gdLst>
            <a:ahLst/>
            <a:cxnLst>
              <a:cxn ang="0">
                <a:pos x="connsiteX0" y="connsiteY0"/>
              </a:cxn>
              <a:cxn ang="0">
                <a:pos x="connsiteX1" y="connsiteY1"/>
              </a:cxn>
              <a:cxn ang="0">
                <a:pos x="connsiteX2" y="connsiteY2"/>
              </a:cxn>
            </a:cxnLst>
            <a:rect l="l" t="t" r="r" b="b"/>
            <a:pathLst>
              <a:path w="3659962" h="352425">
                <a:moveTo>
                  <a:pt x="2362" y="352425"/>
                </a:moveTo>
                <a:cubicBezTo>
                  <a:pt x="-7163" y="248443"/>
                  <a:pt x="-16688" y="144462"/>
                  <a:pt x="592912" y="85725"/>
                </a:cubicBezTo>
                <a:cubicBezTo>
                  <a:pt x="1202512" y="26988"/>
                  <a:pt x="3161487" y="14287"/>
                  <a:pt x="3659962" y="0"/>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0" name="Hình tự do: Hình 79">
            <a:extLst>
              <a:ext uri="{FF2B5EF4-FFF2-40B4-BE49-F238E27FC236}">
                <a16:creationId xmlns:a16="http://schemas.microsoft.com/office/drawing/2014/main" id="{7A025158-17C7-48CE-A89D-3849C0143787}"/>
              </a:ext>
            </a:extLst>
          </p:cNvPr>
          <p:cNvSpPr/>
          <p:nvPr/>
        </p:nvSpPr>
        <p:spPr>
          <a:xfrm>
            <a:off x="2982584" y="1338230"/>
            <a:ext cx="2827666" cy="357220"/>
          </a:xfrm>
          <a:custGeom>
            <a:avLst/>
            <a:gdLst>
              <a:gd name="connsiteX0" fmla="*/ 17791 w 2827666"/>
              <a:gd name="connsiteY0" fmla="*/ 357220 h 357220"/>
              <a:gd name="connsiteX1" fmla="*/ 417841 w 2827666"/>
              <a:gd name="connsiteY1" fmla="*/ 119095 h 357220"/>
              <a:gd name="connsiteX2" fmla="*/ 2827666 w 2827666"/>
              <a:gd name="connsiteY2" fmla="*/ 4795 h 357220"/>
            </a:gdLst>
            <a:ahLst/>
            <a:cxnLst>
              <a:cxn ang="0">
                <a:pos x="connsiteX0" y="connsiteY0"/>
              </a:cxn>
              <a:cxn ang="0">
                <a:pos x="connsiteX1" y="connsiteY1"/>
              </a:cxn>
              <a:cxn ang="0">
                <a:pos x="connsiteX2" y="connsiteY2"/>
              </a:cxn>
            </a:cxnLst>
            <a:rect l="l" t="t" r="r" b="b"/>
            <a:pathLst>
              <a:path w="2827666" h="357220">
                <a:moveTo>
                  <a:pt x="17791" y="357220"/>
                </a:moveTo>
                <a:cubicBezTo>
                  <a:pt x="-16340" y="267526"/>
                  <a:pt x="-50471" y="177832"/>
                  <a:pt x="417841" y="119095"/>
                </a:cubicBezTo>
                <a:cubicBezTo>
                  <a:pt x="886153" y="60358"/>
                  <a:pt x="2421266" y="-20605"/>
                  <a:pt x="2827666" y="4795"/>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1" name="Hình tự do: Hình 80">
            <a:extLst>
              <a:ext uri="{FF2B5EF4-FFF2-40B4-BE49-F238E27FC236}">
                <a16:creationId xmlns:a16="http://schemas.microsoft.com/office/drawing/2014/main" id="{1FC1896A-DCFB-419D-8427-F08E2B7C7090}"/>
              </a:ext>
            </a:extLst>
          </p:cNvPr>
          <p:cNvSpPr/>
          <p:nvPr/>
        </p:nvSpPr>
        <p:spPr>
          <a:xfrm>
            <a:off x="4800600" y="1333477"/>
            <a:ext cx="1009650" cy="333398"/>
          </a:xfrm>
          <a:custGeom>
            <a:avLst/>
            <a:gdLst>
              <a:gd name="connsiteX0" fmla="*/ 0 w 1009650"/>
              <a:gd name="connsiteY0" fmla="*/ 333398 h 333398"/>
              <a:gd name="connsiteX1" fmla="*/ 295275 w 1009650"/>
              <a:gd name="connsiteY1" fmla="*/ 133373 h 333398"/>
              <a:gd name="connsiteX2" fmla="*/ 1009650 w 1009650"/>
              <a:gd name="connsiteY2" fmla="*/ 23 h 333398"/>
            </a:gdLst>
            <a:ahLst/>
            <a:cxnLst>
              <a:cxn ang="0">
                <a:pos x="connsiteX0" y="connsiteY0"/>
              </a:cxn>
              <a:cxn ang="0">
                <a:pos x="connsiteX1" y="connsiteY1"/>
              </a:cxn>
              <a:cxn ang="0">
                <a:pos x="connsiteX2" y="connsiteY2"/>
              </a:cxn>
            </a:cxnLst>
            <a:rect l="l" t="t" r="r" b="b"/>
            <a:pathLst>
              <a:path w="1009650" h="333398">
                <a:moveTo>
                  <a:pt x="0" y="333398"/>
                </a:moveTo>
                <a:cubicBezTo>
                  <a:pt x="63500" y="261166"/>
                  <a:pt x="127000" y="188935"/>
                  <a:pt x="295275" y="133373"/>
                </a:cubicBezTo>
                <a:cubicBezTo>
                  <a:pt x="463550" y="77811"/>
                  <a:pt x="889000" y="-1565"/>
                  <a:pt x="1009650" y="23"/>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Hình chữ nhật 89">
            <a:extLst>
              <a:ext uri="{FF2B5EF4-FFF2-40B4-BE49-F238E27FC236}">
                <a16:creationId xmlns:a16="http://schemas.microsoft.com/office/drawing/2014/main" id="{9E4B377D-626C-4A90-BB71-CE9B2FD9CE79}"/>
              </a:ext>
            </a:extLst>
          </p:cNvPr>
          <p:cNvSpPr/>
          <p:nvPr/>
        </p:nvSpPr>
        <p:spPr>
          <a:xfrm>
            <a:off x="5819775" y="1078273"/>
            <a:ext cx="602186" cy="510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a:latin typeface="Cambria Math" panose="02040503050406030204" pitchFamily="18" charset="0"/>
                <a:ea typeface="Cambria Math" panose="02040503050406030204" pitchFamily="18" charset="0"/>
              </a:rPr>
              <a:t>L</a:t>
            </a:r>
          </a:p>
        </p:txBody>
      </p:sp>
      <mc:AlternateContent xmlns:mc="http://schemas.openxmlformats.org/markup-compatibility/2006" xmlns:a14="http://schemas.microsoft.com/office/drawing/2010/main">
        <mc:Choice Requires="a14">
          <p:sp>
            <p:nvSpPr>
              <p:cNvPr id="92" name="Hộp Văn bản 91">
                <a:extLst>
                  <a:ext uri="{FF2B5EF4-FFF2-40B4-BE49-F238E27FC236}">
                    <a16:creationId xmlns:a16="http://schemas.microsoft.com/office/drawing/2014/main" id="{A0036AA0-836E-4635-A9F2-53193F7E942A}"/>
                  </a:ext>
                </a:extLst>
              </p:cNvPr>
              <p:cNvSpPr txBox="1"/>
              <p:nvPr/>
            </p:nvSpPr>
            <p:spPr>
              <a:xfrm>
                <a:off x="1712621" y="3456534"/>
                <a:ext cx="33828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𝑥</m:t>
                          </m:r>
                          <m:r>
                            <a:rPr lang="en-US" sz="1400" b="0" i="1" smtClean="0">
                              <a:latin typeface="Cambria Math" panose="02040503050406030204" pitchFamily="18" charset="0"/>
                            </a:rPr>
                            <m:t>h</m:t>
                          </m:r>
                        </m:sub>
                      </m:sSub>
                    </m:oMath>
                  </m:oMathPara>
                </a14:m>
                <a:endParaRPr lang="en-US"/>
              </a:p>
            </p:txBody>
          </p:sp>
        </mc:Choice>
        <mc:Fallback xmlns="">
          <p:sp>
            <p:nvSpPr>
              <p:cNvPr id="92" name="Hộp Văn bản 91">
                <a:extLst>
                  <a:ext uri="{FF2B5EF4-FFF2-40B4-BE49-F238E27FC236}">
                    <a16:creationId xmlns:a16="http://schemas.microsoft.com/office/drawing/2014/main" id="{A0036AA0-836E-4635-A9F2-53193F7E942A}"/>
                  </a:ext>
                </a:extLst>
              </p:cNvPr>
              <p:cNvSpPr txBox="1">
                <a:spLocks noRot="1" noChangeAspect="1" noMove="1" noResize="1" noEditPoints="1" noAdjustHandles="1" noChangeArrowheads="1" noChangeShapeType="1" noTextEdit="1"/>
              </p:cNvSpPr>
              <p:nvPr/>
            </p:nvSpPr>
            <p:spPr>
              <a:xfrm>
                <a:off x="1712621" y="3456534"/>
                <a:ext cx="338283" cy="307777"/>
              </a:xfrm>
              <a:prstGeom prst="rect">
                <a:avLst/>
              </a:prstGeom>
              <a:blipFill>
                <a:blip r:embed="rId17"/>
                <a:stretch>
                  <a:fillRect r="-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Hộp Văn bản 93">
                <a:extLst>
                  <a:ext uri="{FF2B5EF4-FFF2-40B4-BE49-F238E27FC236}">
                    <a16:creationId xmlns:a16="http://schemas.microsoft.com/office/drawing/2014/main" id="{579EB707-21F4-4491-BD44-89D07CDC2CF0}"/>
                  </a:ext>
                </a:extLst>
              </p:cNvPr>
              <p:cNvSpPr txBox="1"/>
              <p:nvPr/>
            </p:nvSpPr>
            <p:spPr>
              <a:xfrm>
                <a:off x="3209945" y="3121521"/>
                <a:ext cx="35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hh</m:t>
                          </m:r>
                        </m:sub>
                      </m:sSub>
                    </m:oMath>
                  </m:oMathPara>
                </a14:m>
                <a:endParaRPr lang="en-US"/>
              </a:p>
            </p:txBody>
          </p:sp>
        </mc:Choice>
        <mc:Fallback xmlns="">
          <p:sp>
            <p:nvSpPr>
              <p:cNvPr id="94" name="Hộp Văn bản 93">
                <a:extLst>
                  <a:ext uri="{FF2B5EF4-FFF2-40B4-BE49-F238E27FC236}">
                    <a16:creationId xmlns:a16="http://schemas.microsoft.com/office/drawing/2014/main" id="{579EB707-21F4-4491-BD44-89D07CDC2CF0}"/>
                  </a:ext>
                </a:extLst>
              </p:cNvPr>
              <p:cNvSpPr txBox="1">
                <a:spLocks noRot="1" noChangeAspect="1" noMove="1" noResize="1" noEditPoints="1" noAdjustHandles="1" noChangeArrowheads="1" noChangeShapeType="1" noTextEdit="1"/>
              </p:cNvSpPr>
              <p:nvPr/>
            </p:nvSpPr>
            <p:spPr>
              <a:xfrm>
                <a:off x="3209945" y="3121521"/>
                <a:ext cx="357232" cy="307777"/>
              </a:xfrm>
              <a:prstGeom prst="rect">
                <a:avLst/>
              </a:prstGeom>
              <a:blipFill>
                <a:blip r:embed="rId18"/>
                <a:stretch>
                  <a:fillRect r="-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Hộp Văn bản 94">
                <a:extLst>
                  <a:ext uri="{FF2B5EF4-FFF2-40B4-BE49-F238E27FC236}">
                    <a16:creationId xmlns:a16="http://schemas.microsoft.com/office/drawing/2014/main" id="{9212E266-38C4-40EA-9DF2-BBF658ABFA94}"/>
                  </a:ext>
                </a:extLst>
              </p:cNvPr>
              <p:cNvSpPr txBox="1"/>
              <p:nvPr/>
            </p:nvSpPr>
            <p:spPr>
              <a:xfrm>
                <a:off x="2607816" y="2599363"/>
                <a:ext cx="270749" cy="324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h</m:t>
                          </m:r>
                          <m:r>
                            <a:rPr lang="en-US" sz="1400" b="0" i="1" smtClean="0">
                              <a:latin typeface="Cambria Math" panose="02040503050406030204" pitchFamily="18" charset="0"/>
                            </a:rPr>
                            <m:t>𝑦</m:t>
                          </m:r>
                        </m:sub>
                      </m:sSub>
                    </m:oMath>
                  </m:oMathPara>
                </a14:m>
                <a:endParaRPr lang="en-US"/>
              </a:p>
            </p:txBody>
          </p:sp>
        </mc:Choice>
        <mc:Fallback xmlns="">
          <p:sp>
            <p:nvSpPr>
              <p:cNvPr id="95" name="Hộp Văn bản 94">
                <a:extLst>
                  <a:ext uri="{FF2B5EF4-FFF2-40B4-BE49-F238E27FC236}">
                    <a16:creationId xmlns:a16="http://schemas.microsoft.com/office/drawing/2014/main" id="{9212E266-38C4-40EA-9DF2-BBF658ABFA94}"/>
                  </a:ext>
                </a:extLst>
              </p:cNvPr>
              <p:cNvSpPr txBox="1">
                <a:spLocks noRot="1" noChangeAspect="1" noMove="1" noResize="1" noEditPoints="1" noAdjustHandles="1" noChangeArrowheads="1" noChangeShapeType="1" noTextEdit="1"/>
              </p:cNvSpPr>
              <p:nvPr/>
            </p:nvSpPr>
            <p:spPr>
              <a:xfrm>
                <a:off x="2607816" y="2599363"/>
                <a:ext cx="270749" cy="324769"/>
              </a:xfrm>
              <a:prstGeom prst="rect">
                <a:avLst/>
              </a:prstGeom>
              <a:blipFill>
                <a:blip r:embed="rId19"/>
                <a:stretch>
                  <a:fillRect r="-68182"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Hộp Văn bản 95">
                <a:extLst>
                  <a:ext uri="{FF2B5EF4-FFF2-40B4-BE49-F238E27FC236}">
                    <a16:creationId xmlns:a16="http://schemas.microsoft.com/office/drawing/2014/main" id="{B0D92A53-4DAB-4DC8-9C01-8F6B0E0839EF}"/>
                  </a:ext>
                </a:extLst>
              </p:cNvPr>
              <p:cNvSpPr txBox="1"/>
              <p:nvPr/>
            </p:nvSpPr>
            <p:spPr>
              <a:xfrm>
                <a:off x="2566287" y="3464669"/>
                <a:ext cx="3156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𝑥</m:t>
                          </m:r>
                          <m:r>
                            <a:rPr lang="en-US" sz="1400" b="0" i="1" smtClean="0">
                              <a:latin typeface="Cambria Math" panose="02040503050406030204" pitchFamily="18" charset="0"/>
                            </a:rPr>
                            <m:t>h</m:t>
                          </m:r>
                        </m:sub>
                      </m:sSub>
                    </m:oMath>
                  </m:oMathPara>
                </a14:m>
                <a:endParaRPr lang="en-US"/>
              </a:p>
            </p:txBody>
          </p:sp>
        </mc:Choice>
        <mc:Fallback xmlns="">
          <p:sp>
            <p:nvSpPr>
              <p:cNvPr id="96" name="Hộp Văn bản 95">
                <a:extLst>
                  <a:ext uri="{FF2B5EF4-FFF2-40B4-BE49-F238E27FC236}">
                    <a16:creationId xmlns:a16="http://schemas.microsoft.com/office/drawing/2014/main" id="{B0D92A53-4DAB-4DC8-9C01-8F6B0E0839EF}"/>
                  </a:ext>
                </a:extLst>
              </p:cNvPr>
              <p:cNvSpPr txBox="1">
                <a:spLocks noRot="1" noChangeAspect="1" noMove="1" noResize="1" noEditPoints="1" noAdjustHandles="1" noChangeArrowheads="1" noChangeShapeType="1" noTextEdit="1"/>
              </p:cNvSpPr>
              <p:nvPr/>
            </p:nvSpPr>
            <p:spPr>
              <a:xfrm>
                <a:off x="2566287" y="3464669"/>
                <a:ext cx="315650" cy="307777"/>
              </a:xfrm>
              <a:prstGeom prst="rect">
                <a:avLst/>
              </a:prstGeom>
              <a:blipFill>
                <a:blip r:embed="rId17"/>
                <a:stretch>
                  <a:fillRect r="-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Hộp Văn bản 96">
                <a:extLst>
                  <a:ext uri="{FF2B5EF4-FFF2-40B4-BE49-F238E27FC236}">
                    <a16:creationId xmlns:a16="http://schemas.microsoft.com/office/drawing/2014/main" id="{1A7FA7F2-0514-43FE-882D-DE80539E2369}"/>
                  </a:ext>
                </a:extLst>
              </p:cNvPr>
              <p:cNvSpPr txBox="1"/>
              <p:nvPr/>
            </p:nvSpPr>
            <p:spPr>
              <a:xfrm>
                <a:off x="1406630" y="3123804"/>
                <a:ext cx="47812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hh</m:t>
                          </m:r>
                        </m:sub>
                      </m:sSub>
                    </m:oMath>
                  </m:oMathPara>
                </a14:m>
                <a:endParaRPr lang="en-US"/>
              </a:p>
            </p:txBody>
          </p:sp>
        </mc:Choice>
        <mc:Fallback xmlns="">
          <p:sp>
            <p:nvSpPr>
              <p:cNvPr id="97" name="Hộp Văn bản 96">
                <a:extLst>
                  <a:ext uri="{FF2B5EF4-FFF2-40B4-BE49-F238E27FC236}">
                    <a16:creationId xmlns:a16="http://schemas.microsoft.com/office/drawing/2014/main" id="{1A7FA7F2-0514-43FE-882D-DE80539E2369}"/>
                  </a:ext>
                </a:extLst>
              </p:cNvPr>
              <p:cNvSpPr txBox="1">
                <a:spLocks noRot="1" noChangeAspect="1" noMove="1" noResize="1" noEditPoints="1" noAdjustHandles="1" noChangeArrowheads="1" noChangeShapeType="1" noTextEdit="1"/>
              </p:cNvSpPr>
              <p:nvPr/>
            </p:nvSpPr>
            <p:spPr>
              <a:xfrm>
                <a:off x="1406630" y="3123804"/>
                <a:ext cx="478120"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Hộp Văn bản 97">
                <a:extLst>
                  <a:ext uri="{FF2B5EF4-FFF2-40B4-BE49-F238E27FC236}">
                    <a16:creationId xmlns:a16="http://schemas.microsoft.com/office/drawing/2014/main" id="{01623B4C-4F37-433D-BD3C-9C9A51CE2846}"/>
                  </a:ext>
                </a:extLst>
              </p:cNvPr>
              <p:cNvSpPr txBox="1"/>
              <p:nvPr/>
            </p:nvSpPr>
            <p:spPr>
              <a:xfrm>
                <a:off x="4049545" y="3201923"/>
                <a:ext cx="35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hh</m:t>
                          </m:r>
                        </m:sub>
                      </m:sSub>
                    </m:oMath>
                  </m:oMathPara>
                </a14:m>
                <a:endParaRPr lang="en-US"/>
              </a:p>
            </p:txBody>
          </p:sp>
        </mc:Choice>
        <mc:Fallback xmlns="">
          <p:sp>
            <p:nvSpPr>
              <p:cNvPr id="98" name="Hộp Văn bản 97">
                <a:extLst>
                  <a:ext uri="{FF2B5EF4-FFF2-40B4-BE49-F238E27FC236}">
                    <a16:creationId xmlns:a16="http://schemas.microsoft.com/office/drawing/2014/main" id="{01623B4C-4F37-433D-BD3C-9C9A51CE2846}"/>
                  </a:ext>
                </a:extLst>
              </p:cNvPr>
              <p:cNvSpPr txBox="1">
                <a:spLocks noRot="1" noChangeAspect="1" noMove="1" noResize="1" noEditPoints="1" noAdjustHandles="1" noChangeArrowheads="1" noChangeShapeType="1" noTextEdit="1"/>
              </p:cNvSpPr>
              <p:nvPr/>
            </p:nvSpPr>
            <p:spPr>
              <a:xfrm>
                <a:off x="4049545" y="3201923"/>
                <a:ext cx="357232" cy="307777"/>
              </a:xfrm>
              <a:prstGeom prst="rect">
                <a:avLst/>
              </a:prstGeom>
              <a:blipFill>
                <a:blip r:embed="rId21"/>
                <a:stretch>
                  <a:fillRect r="-23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Hộp Văn bản 99">
                <a:extLst>
                  <a:ext uri="{FF2B5EF4-FFF2-40B4-BE49-F238E27FC236}">
                    <a16:creationId xmlns:a16="http://schemas.microsoft.com/office/drawing/2014/main" id="{331274B0-3AF2-44B8-8A8C-9585C95EA88B}"/>
                  </a:ext>
                </a:extLst>
              </p:cNvPr>
              <p:cNvSpPr txBox="1"/>
              <p:nvPr/>
            </p:nvSpPr>
            <p:spPr>
              <a:xfrm>
                <a:off x="4326157" y="2536406"/>
                <a:ext cx="270749" cy="324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h</m:t>
                          </m:r>
                          <m:r>
                            <a:rPr lang="en-US" sz="1400" b="0" i="1" smtClean="0">
                              <a:latin typeface="Cambria Math" panose="02040503050406030204" pitchFamily="18" charset="0"/>
                            </a:rPr>
                            <m:t>𝑦</m:t>
                          </m:r>
                        </m:sub>
                      </m:sSub>
                    </m:oMath>
                  </m:oMathPara>
                </a14:m>
                <a:endParaRPr lang="en-US"/>
              </a:p>
            </p:txBody>
          </p:sp>
        </mc:Choice>
        <mc:Fallback xmlns="">
          <p:sp>
            <p:nvSpPr>
              <p:cNvPr id="100" name="Hộp Văn bản 99">
                <a:extLst>
                  <a:ext uri="{FF2B5EF4-FFF2-40B4-BE49-F238E27FC236}">
                    <a16:creationId xmlns:a16="http://schemas.microsoft.com/office/drawing/2014/main" id="{331274B0-3AF2-44B8-8A8C-9585C95EA88B}"/>
                  </a:ext>
                </a:extLst>
              </p:cNvPr>
              <p:cNvSpPr txBox="1">
                <a:spLocks noRot="1" noChangeAspect="1" noMove="1" noResize="1" noEditPoints="1" noAdjustHandles="1" noChangeArrowheads="1" noChangeShapeType="1" noTextEdit="1"/>
              </p:cNvSpPr>
              <p:nvPr/>
            </p:nvSpPr>
            <p:spPr>
              <a:xfrm>
                <a:off x="4326157" y="2536406"/>
                <a:ext cx="270749" cy="324769"/>
              </a:xfrm>
              <a:prstGeom prst="rect">
                <a:avLst/>
              </a:prstGeom>
              <a:blipFill>
                <a:blip r:embed="rId19"/>
                <a:stretch>
                  <a:fillRect r="-68182"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Hộp Văn bản 100">
                <a:extLst>
                  <a:ext uri="{FF2B5EF4-FFF2-40B4-BE49-F238E27FC236}">
                    <a16:creationId xmlns:a16="http://schemas.microsoft.com/office/drawing/2014/main" id="{45188554-3591-44A0-A7FA-7DB6C49FBB8E}"/>
                  </a:ext>
                </a:extLst>
              </p:cNvPr>
              <p:cNvSpPr txBox="1"/>
              <p:nvPr/>
            </p:nvSpPr>
            <p:spPr>
              <a:xfrm>
                <a:off x="4373259" y="3465946"/>
                <a:ext cx="39304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𝑥</m:t>
                          </m:r>
                          <m:r>
                            <a:rPr lang="en-US" sz="1400" b="0" i="1" smtClean="0">
                              <a:latin typeface="Cambria Math" panose="02040503050406030204" pitchFamily="18" charset="0"/>
                            </a:rPr>
                            <m:t>h</m:t>
                          </m:r>
                        </m:sub>
                      </m:sSub>
                    </m:oMath>
                  </m:oMathPara>
                </a14:m>
                <a:endParaRPr lang="en-US"/>
              </a:p>
            </p:txBody>
          </p:sp>
        </mc:Choice>
        <mc:Fallback xmlns="">
          <p:sp>
            <p:nvSpPr>
              <p:cNvPr id="101" name="Hộp Văn bản 100">
                <a:extLst>
                  <a:ext uri="{FF2B5EF4-FFF2-40B4-BE49-F238E27FC236}">
                    <a16:creationId xmlns:a16="http://schemas.microsoft.com/office/drawing/2014/main" id="{45188554-3591-44A0-A7FA-7DB6C49FBB8E}"/>
                  </a:ext>
                </a:extLst>
              </p:cNvPr>
              <p:cNvSpPr txBox="1">
                <a:spLocks noRot="1" noChangeAspect="1" noMove="1" noResize="1" noEditPoints="1" noAdjustHandles="1" noChangeArrowheads="1" noChangeShapeType="1" noTextEdit="1"/>
              </p:cNvSpPr>
              <p:nvPr/>
            </p:nvSpPr>
            <p:spPr>
              <a:xfrm>
                <a:off x="4373259" y="3465946"/>
                <a:ext cx="393048" cy="307777"/>
              </a:xfrm>
              <a:prstGeom prst="rect">
                <a:avLst/>
              </a:prstGeom>
              <a:blipFill>
                <a:blip r:embed="rId22"/>
                <a:stretch>
                  <a:fillRect r="-10769"/>
                </a:stretch>
              </a:blipFill>
            </p:spPr>
            <p:txBody>
              <a:bodyPr/>
              <a:lstStyle/>
              <a:p>
                <a:r>
                  <a:rPr lang="en-US">
                    <a:noFill/>
                  </a:rPr>
                  <a:t> </a:t>
                </a:r>
              </a:p>
            </p:txBody>
          </p:sp>
        </mc:Fallback>
      </mc:AlternateContent>
      <p:cxnSp>
        <p:nvCxnSpPr>
          <p:cNvPr id="89" name="Đường kết nối Mũi tên Thẳng 88">
            <a:extLst>
              <a:ext uri="{FF2B5EF4-FFF2-40B4-BE49-F238E27FC236}">
                <a16:creationId xmlns:a16="http://schemas.microsoft.com/office/drawing/2014/main" id="{9B43E350-DB8A-407E-8F80-3AEC28925E19}"/>
              </a:ext>
            </a:extLst>
          </p:cNvPr>
          <p:cNvCxnSpPr/>
          <p:nvPr/>
        </p:nvCxnSpPr>
        <p:spPr>
          <a:xfrm>
            <a:off x="2286793" y="2031856"/>
            <a:ext cx="0" cy="196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Đường kết nối Mũi tên Thẳng 103">
            <a:extLst>
              <a:ext uri="{FF2B5EF4-FFF2-40B4-BE49-F238E27FC236}">
                <a16:creationId xmlns:a16="http://schemas.microsoft.com/office/drawing/2014/main" id="{00ECDD89-229E-4EB4-8B50-C237A14FFE31}"/>
              </a:ext>
            </a:extLst>
          </p:cNvPr>
          <p:cNvCxnSpPr/>
          <p:nvPr/>
        </p:nvCxnSpPr>
        <p:spPr>
          <a:xfrm>
            <a:off x="3156216" y="2046484"/>
            <a:ext cx="0" cy="196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Đường kết nối Mũi tên Thẳng 108">
            <a:extLst>
              <a:ext uri="{FF2B5EF4-FFF2-40B4-BE49-F238E27FC236}">
                <a16:creationId xmlns:a16="http://schemas.microsoft.com/office/drawing/2014/main" id="{DBD4EE5E-D737-40F0-B710-E7F06E52FBED}"/>
              </a:ext>
            </a:extLst>
          </p:cNvPr>
          <p:cNvCxnSpPr/>
          <p:nvPr/>
        </p:nvCxnSpPr>
        <p:spPr>
          <a:xfrm>
            <a:off x="4943477" y="2019972"/>
            <a:ext cx="0" cy="196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Đường kết nối Mũi tên Thẳng 102">
            <a:extLst>
              <a:ext uri="{FF2B5EF4-FFF2-40B4-BE49-F238E27FC236}">
                <a16:creationId xmlns:a16="http://schemas.microsoft.com/office/drawing/2014/main" id="{861CE8FC-3509-48F3-AB36-FF781ECC8866}"/>
              </a:ext>
            </a:extLst>
          </p:cNvPr>
          <p:cNvCxnSpPr/>
          <p:nvPr/>
        </p:nvCxnSpPr>
        <p:spPr>
          <a:xfrm>
            <a:off x="2286793" y="2548290"/>
            <a:ext cx="0" cy="384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Đường kết nối Mũi tên Thẳng 110">
            <a:extLst>
              <a:ext uri="{FF2B5EF4-FFF2-40B4-BE49-F238E27FC236}">
                <a16:creationId xmlns:a16="http://schemas.microsoft.com/office/drawing/2014/main" id="{6AF83628-BD90-447D-92B8-98BC6FDA80B8}"/>
              </a:ext>
            </a:extLst>
          </p:cNvPr>
          <p:cNvCxnSpPr/>
          <p:nvPr/>
        </p:nvCxnSpPr>
        <p:spPr>
          <a:xfrm>
            <a:off x="3154247" y="2548290"/>
            <a:ext cx="0" cy="384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Đường kết nối Mũi tên Thẳng 111">
            <a:extLst>
              <a:ext uri="{FF2B5EF4-FFF2-40B4-BE49-F238E27FC236}">
                <a16:creationId xmlns:a16="http://schemas.microsoft.com/office/drawing/2014/main" id="{1BF3DBEC-72EE-4599-8453-CD04E7F910CA}"/>
              </a:ext>
            </a:extLst>
          </p:cNvPr>
          <p:cNvCxnSpPr/>
          <p:nvPr/>
        </p:nvCxnSpPr>
        <p:spPr>
          <a:xfrm>
            <a:off x="4934745" y="2536406"/>
            <a:ext cx="0" cy="384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Đường kết nối Mũi tên Thẳng 113">
            <a:extLst>
              <a:ext uri="{FF2B5EF4-FFF2-40B4-BE49-F238E27FC236}">
                <a16:creationId xmlns:a16="http://schemas.microsoft.com/office/drawing/2014/main" id="{24DC2A5C-A8E3-4052-9F4C-FFA4F0E7FD70}"/>
              </a:ext>
            </a:extLst>
          </p:cNvPr>
          <p:cNvCxnSpPr/>
          <p:nvPr/>
        </p:nvCxnSpPr>
        <p:spPr>
          <a:xfrm flipH="1">
            <a:off x="2371625" y="3019425"/>
            <a:ext cx="4009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Đường kết nối Mũi tên Thẳng 114">
            <a:extLst>
              <a:ext uri="{FF2B5EF4-FFF2-40B4-BE49-F238E27FC236}">
                <a16:creationId xmlns:a16="http://schemas.microsoft.com/office/drawing/2014/main" id="{9E26A7E3-2AE8-40D4-BE8E-34D1CA69E3B9}"/>
              </a:ext>
            </a:extLst>
          </p:cNvPr>
          <p:cNvCxnSpPr/>
          <p:nvPr/>
        </p:nvCxnSpPr>
        <p:spPr>
          <a:xfrm flipH="1">
            <a:off x="1480861" y="3000375"/>
            <a:ext cx="4009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Đường kết nối Mũi tên Thẳng 115">
            <a:extLst>
              <a:ext uri="{FF2B5EF4-FFF2-40B4-BE49-F238E27FC236}">
                <a16:creationId xmlns:a16="http://schemas.microsoft.com/office/drawing/2014/main" id="{8B8A0FC9-2853-4255-8609-97EE1D70B6D3}"/>
              </a:ext>
            </a:extLst>
          </p:cNvPr>
          <p:cNvCxnSpPr/>
          <p:nvPr/>
        </p:nvCxnSpPr>
        <p:spPr>
          <a:xfrm flipH="1">
            <a:off x="3246719" y="2990850"/>
            <a:ext cx="4009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Đường kết nối Mũi tên Thẳng 116">
            <a:extLst>
              <a:ext uri="{FF2B5EF4-FFF2-40B4-BE49-F238E27FC236}">
                <a16:creationId xmlns:a16="http://schemas.microsoft.com/office/drawing/2014/main" id="{0D8105C4-479C-4DE5-A36F-A25E3D42D830}"/>
              </a:ext>
            </a:extLst>
          </p:cNvPr>
          <p:cNvCxnSpPr/>
          <p:nvPr/>
        </p:nvCxnSpPr>
        <p:spPr>
          <a:xfrm flipH="1">
            <a:off x="4106438" y="2990850"/>
            <a:ext cx="4009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Hình chữ nhật 117">
                <a:extLst>
                  <a:ext uri="{FF2B5EF4-FFF2-40B4-BE49-F238E27FC236}">
                    <a16:creationId xmlns:a16="http://schemas.microsoft.com/office/drawing/2014/main" id="{2A31D04C-14FE-4A77-8186-33EDBFA9A801}"/>
                  </a:ext>
                </a:extLst>
              </p:cNvPr>
              <p:cNvSpPr/>
              <p:nvPr/>
            </p:nvSpPr>
            <p:spPr>
              <a:xfrm>
                <a:off x="985540" y="2862033"/>
                <a:ext cx="479364" cy="473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oMath>
                  </m:oMathPara>
                </a14:m>
                <a:endParaRPr lang="en-US" sz="1600"/>
              </a:p>
            </p:txBody>
          </p:sp>
        </mc:Choice>
        <mc:Fallback xmlns="">
          <p:sp>
            <p:nvSpPr>
              <p:cNvPr id="118" name="Hình chữ nhật 117">
                <a:extLst>
                  <a:ext uri="{FF2B5EF4-FFF2-40B4-BE49-F238E27FC236}">
                    <a16:creationId xmlns:a16="http://schemas.microsoft.com/office/drawing/2014/main" id="{2A31D04C-14FE-4A77-8186-33EDBFA9A801}"/>
                  </a:ext>
                </a:extLst>
              </p:cNvPr>
              <p:cNvSpPr>
                <a:spLocks noRot="1" noChangeAspect="1" noMove="1" noResize="1" noEditPoints="1" noAdjustHandles="1" noChangeArrowheads="1" noChangeShapeType="1" noTextEdit="1"/>
              </p:cNvSpPr>
              <p:nvPr/>
            </p:nvSpPr>
            <p:spPr>
              <a:xfrm>
                <a:off x="985540" y="2862033"/>
                <a:ext cx="479364" cy="473635"/>
              </a:xfrm>
              <a:prstGeom prst="rect">
                <a:avLst/>
              </a:prstGeom>
              <a:blipFill>
                <a:blip r:embed="rId23"/>
                <a:stretch>
                  <a:fillRect/>
                </a:stretch>
              </a:blipFill>
            </p:spPr>
            <p:txBody>
              <a:bodyPr/>
              <a:lstStyle/>
              <a:p>
                <a:r>
                  <a:rPr lang="en-US">
                    <a:noFill/>
                  </a:rPr>
                  <a:t> </a:t>
                </a:r>
              </a:p>
            </p:txBody>
          </p:sp>
        </mc:Fallback>
      </mc:AlternateContent>
      <p:sp>
        <p:nvSpPr>
          <p:cNvPr id="120" name="Hình tự do: Hình 119">
            <a:extLst>
              <a:ext uri="{FF2B5EF4-FFF2-40B4-BE49-F238E27FC236}">
                <a16:creationId xmlns:a16="http://schemas.microsoft.com/office/drawing/2014/main" id="{AC0A9742-F078-4CDA-B6FC-F0C1036FC9DA}"/>
              </a:ext>
            </a:extLst>
          </p:cNvPr>
          <p:cNvSpPr/>
          <p:nvPr/>
        </p:nvSpPr>
        <p:spPr>
          <a:xfrm>
            <a:off x="1989586" y="1011271"/>
            <a:ext cx="3811139" cy="684179"/>
          </a:xfrm>
          <a:custGeom>
            <a:avLst/>
            <a:gdLst>
              <a:gd name="connsiteX0" fmla="*/ 3811139 w 3811139"/>
              <a:gd name="connsiteY0" fmla="*/ 188879 h 684179"/>
              <a:gd name="connsiteX1" fmla="*/ 582164 w 3811139"/>
              <a:gd name="connsiteY1" fmla="*/ 26954 h 684179"/>
              <a:gd name="connsiteX2" fmla="*/ 1139 w 3811139"/>
              <a:gd name="connsiteY2" fmla="*/ 684179 h 684179"/>
            </a:gdLst>
            <a:ahLst/>
            <a:cxnLst>
              <a:cxn ang="0">
                <a:pos x="connsiteX0" y="connsiteY0"/>
              </a:cxn>
              <a:cxn ang="0">
                <a:pos x="connsiteX1" y="connsiteY1"/>
              </a:cxn>
              <a:cxn ang="0">
                <a:pos x="connsiteX2" y="connsiteY2"/>
              </a:cxn>
            </a:cxnLst>
            <a:rect l="l" t="t" r="r" b="b"/>
            <a:pathLst>
              <a:path w="3811139" h="684179">
                <a:moveTo>
                  <a:pt x="3811139" y="188879"/>
                </a:moveTo>
                <a:cubicBezTo>
                  <a:pt x="2514151" y="66641"/>
                  <a:pt x="1217164" y="-55596"/>
                  <a:pt x="582164" y="26954"/>
                </a:cubicBezTo>
                <a:cubicBezTo>
                  <a:pt x="-52836" y="109504"/>
                  <a:pt x="1139" y="684179"/>
                  <a:pt x="1139" y="684179"/>
                </a:cubicBezTo>
              </a:path>
            </a:pathLst>
          </a:cu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21" name="Hình tự do: Hình 120">
            <a:extLst>
              <a:ext uri="{FF2B5EF4-FFF2-40B4-BE49-F238E27FC236}">
                <a16:creationId xmlns:a16="http://schemas.microsoft.com/office/drawing/2014/main" id="{C7303A93-9316-40CC-8AB9-8A8A370C0AE3}"/>
              </a:ext>
            </a:extLst>
          </p:cNvPr>
          <p:cNvSpPr/>
          <p:nvPr/>
        </p:nvSpPr>
        <p:spPr>
          <a:xfrm>
            <a:off x="2884364" y="1052565"/>
            <a:ext cx="2944936" cy="671460"/>
          </a:xfrm>
          <a:custGeom>
            <a:avLst/>
            <a:gdLst>
              <a:gd name="connsiteX0" fmla="*/ 2944936 w 2944936"/>
              <a:gd name="connsiteY0" fmla="*/ 147585 h 671460"/>
              <a:gd name="connsiteX1" fmla="*/ 477961 w 2944936"/>
              <a:gd name="connsiteY1" fmla="*/ 33285 h 671460"/>
              <a:gd name="connsiteX2" fmla="*/ 1711 w 2944936"/>
              <a:gd name="connsiteY2" fmla="*/ 671460 h 671460"/>
            </a:gdLst>
            <a:ahLst/>
            <a:cxnLst>
              <a:cxn ang="0">
                <a:pos x="connsiteX0" y="connsiteY0"/>
              </a:cxn>
              <a:cxn ang="0">
                <a:pos x="connsiteX1" y="connsiteY1"/>
              </a:cxn>
              <a:cxn ang="0">
                <a:pos x="connsiteX2" y="connsiteY2"/>
              </a:cxn>
            </a:cxnLst>
            <a:rect l="l" t="t" r="r" b="b"/>
            <a:pathLst>
              <a:path w="2944936" h="671460">
                <a:moveTo>
                  <a:pt x="2944936" y="147585"/>
                </a:moveTo>
                <a:cubicBezTo>
                  <a:pt x="1956717" y="46779"/>
                  <a:pt x="968498" y="-54027"/>
                  <a:pt x="477961" y="33285"/>
                </a:cubicBezTo>
                <a:cubicBezTo>
                  <a:pt x="-12576" y="120597"/>
                  <a:pt x="-5433" y="396028"/>
                  <a:pt x="1711" y="671460"/>
                </a:cubicBezTo>
              </a:path>
            </a:pathLst>
          </a:cu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22" name="Hình tự do: Hình 121">
            <a:extLst>
              <a:ext uri="{FF2B5EF4-FFF2-40B4-BE49-F238E27FC236}">
                <a16:creationId xmlns:a16="http://schemas.microsoft.com/office/drawing/2014/main" id="{EDCFE969-EAD6-4C04-9F5E-F9E1E8BEA158}"/>
              </a:ext>
            </a:extLst>
          </p:cNvPr>
          <p:cNvSpPr/>
          <p:nvPr/>
        </p:nvSpPr>
        <p:spPr>
          <a:xfrm>
            <a:off x="4667250" y="1108577"/>
            <a:ext cx="1133475" cy="577348"/>
          </a:xfrm>
          <a:custGeom>
            <a:avLst/>
            <a:gdLst>
              <a:gd name="connsiteX0" fmla="*/ 1133475 w 1133475"/>
              <a:gd name="connsiteY0" fmla="*/ 101098 h 577348"/>
              <a:gd name="connsiteX1" fmla="*/ 381000 w 1133475"/>
              <a:gd name="connsiteY1" fmla="*/ 34423 h 577348"/>
              <a:gd name="connsiteX2" fmla="*/ 0 w 1133475"/>
              <a:gd name="connsiteY2" fmla="*/ 577348 h 577348"/>
            </a:gdLst>
            <a:ahLst/>
            <a:cxnLst>
              <a:cxn ang="0">
                <a:pos x="connsiteX0" y="connsiteY0"/>
              </a:cxn>
              <a:cxn ang="0">
                <a:pos x="connsiteX1" y="connsiteY1"/>
              </a:cxn>
              <a:cxn ang="0">
                <a:pos x="connsiteX2" y="connsiteY2"/>
              </a:cxn>
            </a:cxnLst>
            <a:rect l="l" t="t" r="r" b="b"/>
            <a:pathLst>
              <a:path w="1133475" h="577348">
                <a:moveTo>
                  <a:pt x="1133475" y="101098"/>
                </a:moveTo>
                <a:cubicBezTo>
                  <a:pt x="851693" y="28073"/>
                  <a:pt x="569912" y="-44952"/>
                  <a:pt x="381000" y="34423"/>
                </a:cubicBezTo>
                <a:cubicBezTo>
                  <a:pt x="192088" y="113798"/>
                  <a:pt x="39687" y="488448"/>
                  <a:pt x="0" y="577348"/>
                </a:cubicBezTo>
              </a:path>
            </a:pathLst>
          </a:cu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6" name="Hộp Văn bản 65">
            <a:extLst>
              <a:ext uri="{FF2B5EF4-FFF2-40B4-BE49-F238E27FC236}">
                <a16:creationId xmlns:a16="http://schemas.microsoft.com/office/drawing/2014/main" id="{DDE5EA98-C5B4-450E-B89F-A8970B3C905D}"/>
              </a:ext>
            </a:extLst>
          </p:cNvPr>
          <p:cNvSpPr txBox="1"/>
          <p:nvPr/>
        </p:nvSpPr>
        <p:spPr>
          <a:xfrm>
            <a:off x="5771022" y="2445474"/>
            <a:ext cx="1859249" cy="307777"/>
          </a:xfrm>
          <a:prstGeom prst="rect">
            <a:avLst/>
          </a:prstGeom>
          <a:noFill/>
        </p:spPr>
        <p:txBody>
          <a:bodyPr wrap="square">
            <a:spAutoFit/>
          </a:bodyPr>
          <a:lstStyle/>
          <a:p>
            <a:r>
              <a:rPr lang="en-US">
                <a:latin typeface="Cambria Math" panose="02040503050406030204" pitchFamily="18" charset="0"/>
                <a:ea typeface="Cambria Math" panose="02040503050406030204" pitchFamily="18" charset="0"/>
              </a:rPr>
              <a:t>Chain rule:</a:t>
            </a:r>
          </a:p>
        </p:txBody>
      </p:sp>
      <mc:AlternateContent xmlns:mc="http://schemas.openxmlformats.org/markup-compatibility/2006" xmlns:a14="http://schemas.microsoft.com/office/drawing/2010/main">
        <mc:Choice Requires="a14">
          <p:sp>
            <p:nvSpPr>
              <p:cNvPr id="64" name="Hộp Văn bản 63">
                <a:extLst>
                  <a:ext uri="{FF2B5EF4-FFF2-40B4-BE49-F238E27FC236}">
                    <a16:creationId xmlns:a16="http://schemas.microsoft.com/office/drawing/2014/main" id="{D4F3FD79-3DF9-474F-ABF2-7D5A668A8490}"/>
                  </a:ext>
                </a:extLst>
              </p:cNvPr>
              <p:cNvSpPr txBox="1"/>
              <p:nvPr/>
            </p:nvSpPr>
            <p:spPr>
              <a:xfrm>
                <a:off x="5771640" y="1808130"/>
                <a:ext cx="2622476" cy="510011"/>
              </a:xfrm>
              <a:prstGeom prst="rect">
                <a:avLst/>
              </a:prstGeom>
              <a:noFill/>
            </p:spPr>
            <p:txBody>
              <a:bodyPr wrap="square">
                <a:spAutoFit/>
              </a:bodyPr>
              <a:lstStyle/>
              <a:p>
                <a14:m>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𝑙𝑜𝑠𝑠</m:t>
                        </m:r>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𝑊</m:t>
                        </m:r>
                      </m:den>
                    </m:f>
                    <m:r>
                      <a:rPr lang="en-US" sz="1800" i="1">
                        <a:latin typeface="Cambria Math" panose="02040503050406030204" pitchFamily="18" charset="0"/>
                      </a:rPr>
                      <m:t>=</m:t>
                    </m:r>
                  </m:oMath>
                </a14:m>
                <a:r>
                  <a:rPr lang="en-US" sz="1800"/>
                  <a:t> </a:t>
                </a:r>
                <a14:m>
                  <m:oMath xmlns:m="http://schemas.openxmlformats.org/officeDocument/2006/math">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𝑘</m:t>
                        </m:r>
                        <m:r>
                          <a:rPr lang="en-US" sz="1800" i="1">
                            <a:latin typeface="Cambria Math" panose="02040503050406030204" pitchFamily="18" charset="0"/>
                          </a:rPr>
                          <m:t>=</m:t>
                        </m:r>
                        <m:r>
                          <a:rPr lang="en-US" sz="1800" i="1">
                            <a:latin typeface="Cambria Math" panose="02040503050406030204" pitchFamily="18" charset="0"/>
                          </a:rPr>
                          <m:t>1</m:t>
                        </m:r>
                      </m:sub>
                      <m:sup>
                        <m:r>
                          <a:rPr lang="en-US" sz="1800" i="1">
                            <a:latin typeface="Cambria Math" panose="02040503050406030204" pitchFamily="18" charset="0"/>
                          </a:rPr>
                          <m:t>𝑡</m:t>
                        </m:r>
                      </m:sup>
                      <m:e>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𝑙𝑜𝑠𝑠</m:t>
                                </m:r>
                              </m:e>
                              <m:sub>
                                <m:r>
                                  <a:rPr lang="en-US" sz="1800" i="1">
                                    <a:latin typeface="Cambria Math" panose="02040503050406030204" pitchFamily="18" charset="0"/>
                                    <a:ea typeface="Cambria Math" panose="02040503050406030204" pitchFamily="18" charset="0"/>
                                  </a:rPr>
                                  <m:t>𝑡</m:t>
                                </m:r>
                              </m:sub>
                            </m:sSub>
                          </m:num>
                          <m:den>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𝑊</m:t>
                            </m:r>
                          </m:den>
                        </m:f>
                      </m:e>
                    </m:nary>
                  </m:oMath>
                </a14:m>
                <a:endParaRPr lang="en-US" sz="1800"/>
              </a:p>
            </p:txBody>
          </p:sp>
        </mc:Choice>
        <mc:Fallback xmlns="">
          <p:sp>
            <p:nvSpPr>
              <p:cNvPr id="64" name="Hộp Văn bản 63">
                <a:extLst>
                  <a:ext uri="{FF2B5EF4-FFF2-40B4-BE49-F238E27FC236}">
                    <a16:creationId xmlns:a16="http://schemas.microsoft.com/office/drawing/2014/main" id="{D4F3FD79-3DF9-474F-ABF2-7D5A668A8490}"/>
                  </a:ext>
                </a:extLst>
              </p:cNvPr>
              <p:cNvSpPr txBox="1">
                <a:spLocks noRot="1" noChangeAspect="1" noMove="1" noResize="1" noEditPoints="1" noAdjustHandles="1" noChangeArrowheads="1" noChangeShapeType="1" noTextEdit="1"/>
              </p:cNvSpPr>
              <p:nvPr/>
            </p:nvSpPr>
            <p:spPr>
              <a:xfrm>
                <a:off x="5771640" y="1808130"/>
                <a:ext cx="2622476" cy="510011"/>
              </a:xfrm>
              <a:prstGeom prst="rect">
                <a:avLst/>
              </a:prstGeom>
              <a:blipFill>
                <a:blip r:embed="rId24"/>
                <a:stretch>
                  <a:fillRect t="-73494" b="-122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1176CEC-1470-44F7-AC9A-570F56D7A79E}"/>
                  </a:ext>
                </a:extLst>
              </p:cNvPr>
              <p:cNvSpPr txBox="1"/>
              <p:nvPr/>
            </p:nvSpPr>
            <p:spPr>
              <a:xfrm>
                <a:off x="5771638" y="2738162"/>
                <a:ext cx="2150811" cy="562526"/>
              </a:xfrm>
              <a:prstGeom prst="rect">
                <a:avLst/>
              </a:prstGeom>
              <a:noFill/>
            </p:spPr>
            <p:txBody>
              <a:bodyPr wrap="square">
                <a:spAutoFit/>
              </a:bodyPr>
              <a:lstStyle/>
              <a:p>
                <a14:m>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𝑙𝑜𝑠𝑠</m:t>
                        </m:r>
                      </m:num>
                      <m:den>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𝑊</m:t>
                            </m:r>
                          </m:e>
                          <m:sub>
                            <m:r>
                              <a:rPr lang="en-US" sz="1800" i="1">
                                <a:latin typeface="Cambria Math" panose="02040503050406030204" pitchFamily="18" charset="0"/>
                                <a:ea typeface="Cambria Math" panose="02040503050406030204" pitchFamily="18" charset="0"/>
                              </a:rPr>
                              <m:t>h</m:t>
                            </m:r>
                            <m:r>
                              <a:rPr lang="en-US" sz="1800" b="0" i="1" smtClean="0">
                                <a:latin typeface="Cambria Math" panose="02040503050406030204" pitchFamily="18" charset="0"/>
                                <a:ea typeface="Cambria Math" panose="02040503050406030204" pitchFamily="18" charset="0"/>
                              </a:rPr>
                              <m:t>𝑦</m:t>
                            </m:r>
                          </m:sub>
                        </m:sSub>
                      </m:den>
                    </m:f>
                  </m:oMath>
                </a14:m>
                <a:r>
                  <a:rPr lang="en-US" sz="1800"/>
                  <a:t>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𝑙𝑜𝑠𝑠</m:t>
                        </m:r>
                      </m:num>
                      <m:den>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den>
                    </m:f>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num>
                      <m:den>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𝑊</m:t>
                            </m:r>
                          </m:e>
                          <m:sub>
                            <m:r>
                              <a:rPr lang="en-US" sz="1800" i="1">
                                <a:latin typeface="Cambria Math" panose="02040503050406030204" pitchFamily="18" charset="0"/>
                                <a:ea typeface="Cambria Math" panose="02040503050406030204" pitchFamily="18" charset="0"/>
                              </a:rPr>
                              <m:t>h</m:t>
                            </m:r>
                            <m:r>
                              <a:rPr lang="en-US" sz="1800" i="1">
                                <a:latin typeface="Cambria Math" panose="02040503050406030204" pitchFamily="18" charset="0"/>
                                <a:ea typeface="Cambria Math" panose="02040503050406030204" pitchFamily="18" charset="0"/>
                              </a:rPr>
                              <m:t>𝑦</m:t>
                            </m:r>
                          </m:sub>
                        </m:sSub>
                      </m:den>
                    </m:f>
                  </m:oMath>
                </a14:m>
                <a:endParaRPr lang="en-US" sz="1800"/>
              </a:p>
            </p:txBody>
          </p:sp>
        </mc:Choice>
        <mc:Fallback xmlns="">
          <p:sp>
            <p:nvSpPr>
              <p:cNvPr id="68" name="TextBox 67">
                <a:extLst>
                  <a:ext uri="{FF2B5EF4-FFF2-40B4-BE49-F238E27FC236}">
                    <a16:creationId xmlns:a16="http://schemas.microsoft.com/office/drawing/2014/main" id="{41176CEC-1470-44F7-AC9A-570F56D7A79E}"/>
                  </a:ext>
                </a:extLst>
              </p:cNvPr>
              <p:cNvSpPr txBox="1">
                <a:spLocks noRot="1" noChangeAspect="1" noMove="1" noResize="1" noEditPoints="1" noAdjustHandles="1" noChangeArrowheads="1" noChangeShapeType="1" noTextEdit="1"/>
              </p:cNvSpPr>
              <p:nvPr/>
            </p:nvSpPr>
            <p:spPr>
              <a:xfrm>
                <a:off x="5771638" y="2738162"/>
                <a:ext cx="2150811" cy="562526"/>
              </a:xfrm>
              <a:prstGeom prst="rect">
                <a:avLst/>
              </a:prstGeom>
              <a:blipFill>
                <a:blip r:embed="rId2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C3CD3A0-8843-438B-AD8E-609D033619D4}"/>
                  </a:ext>
                </a:extLst>
              </p:cNvPr>
              <p:cNvSpPr txBox="1"/>
              <p:nvPr/>
            </p:nvSpPr>
            <p:spPr>
              <a:xfrm>
                <a:off x="5771638" y="3316916"/>
                <a:ext cx="2619958" cy="543482"/>
              </a:xfrm>
              <a:prstGeom prst="rect">
                <a:avLst/>
              </a:prstGeom>
              <a:noFill/>
            </p:spPr>
            <p:txBody>
              <a:bodyPr wrap="square">
                <a:spAutoFit/>
              </a:bodyPr>
              <a:lstStyle/>
              <a:p>
                <a14:m>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𝑙𝑜𝑠𝑠</m:t>
                        </m:r>
                      </m:num>
                      <m:den>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h</m:t>
                            </m:r>
                          </m:sub>
                        </m:sSub>
                      </m:den>
                    </m:f>
                  </m:oMath>
                </a14:m>
                <a:r>
                  <a:rPr lang="en-US" sz="1800"/>
                  <a:t>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𝑙𝑜𝑠𝑠</m:t>
                        </m:r>
                      </m:num>
                      <m:den>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den>
                    </m:f>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num>
                      <m:den>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h</m:t>
                            </m:r>
                          </m:e>
                          <m:sub>
                            <m:r>
                              <a:rPr lang="en-US" sz="1800" b="0" i="1" smtClean="0">
                                <a:latin typeface="Cambria Math" panose="02040503050406030204" pitchFamily="18" charset="0"/>
                                <a:ea typeface="Cambria Math" panose="02040503050406030204" pitchFamily="18" charset="0"/>
                              </a:rPr>
                              <m:t>𝑡</m:t>
                            </m:r>
                          </m:sub>
                        </m:sSub>
                      </m:den>
                    </m:f>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h</m:t>
                            </m:r>
                          </m:e>
                          <m:sub>
                            <m:r>
                              <a:rPr lang="en-US" sz="1800" b="0" i="1" smtClean="0">
                                <a:latin typeface="Cambria Math" panose="02040503050406030204" pitchFamily="18" charset="0"/>
                                <a:ea typeface="Cambria Math" panose="02040503050406030204" pitchFamily="18" charset="0"/>
                              </a:rPr>
                              <m:t>𝑡</m:t>
                            </m:r>
                          </m:sub>
                        </m:sSub>
                      </m:num>
                      <m:den>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h</m:t>
                            </m:r>
                          </m:sub>
                        </m:sSub>
                      </m:den>
                    </m:f>
                  </m:oMath>
                </a14:m>
                <a:endParaRPr lang="en-US" sz="1800"/>
              </a:p>
            </p:txBody>
          </p:sp>
        </mc:Choice>
        <mc:Fallback xmlns="">
          <p:sp>
            <p:nvSpPr>
              <p:cNvPr id="87" name="TextBox 86">
                <a:extLst>
                  <a:ext uri="{FF2B5EF4-FFF2-40B4-BE49-F238E27FC236}">
                    <a16:creationId xmlns:a16="http://schemas.microsoft.com/office/drawing/2014/main" id="{AC3CD3A0-8843-438B-AD8E-609D033619D4}"/>
                  </a:ext>
                </a:extLst>
              </p:cNvPr>
              <p:cNvSpPr txBox="1">
                <a:spLocks noRot="1" noChangeAspect="1" noMove="1" noResize="1" noEditPoints="1" noAdjustHandles="1" noChangeArrowheads="1" noChangeShapeType="1" noTextEdit="1"/>
              </p:cNvSpPr>
              <p:nvPr/>
            </p:nvSpPr>
            <p:spPr>
              <a:xfrm>
                <a:off x="5771638" y="3316916"/>
                <a:ext cx="2619958" cy="54348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9242AD9B-CBDF-4A42-B665-C0A6BF123280}"/>
                  </a:ext>
                </a:extLst>
              </p:cNvPr>
              <p:cNvSpPr txBox="1"/>
              <p:nvPr/>
            </p:nvSpPr>
            <p:spPr>
              <a:xfrm>
                <a:off x="5771022" y="3908460"/>
                <a:ext cx="2619958" cy="543482"/>
              </a:xfrm>
              <a:prstGeom prst="rect">
                <a:avLst/>
              </a:prstGeom>
              <a:noFill/>
            </p:spPr>
            <p:txBody>
              <a:bodyPr wrap="square">
                <a:spAutoFit/>
              </a:bodyPr>
              <a:lstStyle/>
              <a:p>
                <a14:m>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𝑙𝑜𝑠𝑠</m:t>
                        </m:r>
                      </m:num>
                      <m:den>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hh</m:t>
                            </m:r>
                          </m:sub>
                        </m:sSub>
                      </m:den>
                    </m:f>
                  </m:oMath>
                </a14:m>
                <a:r>
                  <a:rPr lang="en-US" sz="1800"/>
                  <a:t>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𝑙𝑜𝑠𝑠</m:t>
                        </m:r>
                      </m:num>
                      <m:den>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den>
                    </m:f>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𝑦</m:t>
                        </m:r>
                      </m:num>
                      <m:den>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h</m:t>
                            </m:r>
                          </m:e>
                          <m:sub>
                            <m:r>
                              <a:rPr lang="en-US" sz="1800" b="0" i="1" smtClean="0">
                                <a:latin typeface="Cambria Math" panose="02040503050406030204" pitchFamily="18" charset="0"/>
                                <a:ea typeface="Cambria Math" panose="02040503050406030204" pitchFamily="18" charset="0"/>
                              </a:rPr>
                              <m:t>𝑡</m:t>
                            </m:r>
                          </m:sub>
                        </m:sSub>
                      </m:den>
                    </m:f>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h</m:t>
                            </m:r>
                          </m:e>
                          <m:sub>
                            <m:r>
                              <a:rPr lang="en-US" sz="1800" b="0" i="1" smtClean="0">
                                <a:latin typeface="Cambria Math" panose="02040503050406030204" pitchFamily="18" charset="0"/>
                                <a:ea typeface="Cambria Math" panose="02040503050406030204" pitchFamily="18" charset="0"/>
                              </a:rPr>
                              <m:t>𝑡</m:t>
                            </m:r>
                          </m:sub>
                        </m:sSub>
                      </m:num>
                      <m:den>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𝑊</m:t>
                            </m:r>
                          </m:e>
                          <m:sub>
                            <m:r>
                              <a:rPr lang="en-US" sz="1800" b="0" i="1" smtClean="0">
                                <a:latin typeface="Cambria Math" panose="02040503050406030204" pitchFamily="18" charset="0"/>
                                <a:ea typeface="Cambria Math" panose="02040503050406030204" pitchFamily="18" charset="0"/>
                              </a:rPr>
                              <m:t>hh</m:t>
                            </m:r>
                          </m:sub>
                        </m:sSub>
                      </m:den>
                    </m:f>
                  </m:oMath>
                </a14:m>
                <a:endParaRPr lang="en-US" sz="1800"/>
              </a:p>
            </p:txBody>
          </p:sp>
        </mc:Choice>
        <mc:Fallback xmlns="">
          <p:sp>
            <p:nvSpPr>
              <p:cNvPr id="88" name="TextBox 87">
                <a:extLst>
                  <a:ext uri="{FF2B5EF4-FFF2-40B4-BE49-F238E27FC236}">
                    <a16:creationId xmlns:a16="http://schemas.microsoft.com/office/drawing/2014/main" id="{9242AD9B-CBDF-4A42-B665-C0A6BF123280}"/>
                  </a:ext>
                </a:extLst>
              </p:cNvPr>
              <p:cNvSpPr txBox="1">
                <a:spLocks noRot="1" noChangeAspect="1" noMove="1" noResize="1" noEditPoints="1" noAdjustHandles="1" noChangeArrowheads="1" noChangeShapeType="1" noTextEdit="1"/>
              </p:cNvSpPr>
              <p:nvPr/>
            </p:nvSpPr>
            <p:spPr>
              <a:xfrm>
                <a:off x="5771022" y="3908460"/>
                <a:ext cx="2619958" cy="543482"/>
              </a:xfrm>
              <a:prstGeom prst="rect">
                <a:avLst/>
              </a:prstGeom>
              <a:blipFill>
                <a:blip r:embed="rId2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969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500"/>
                                        <p:tgtEl>
                                          <p:spTgt spid="120"/>
                                        </p:tgtEl>
                                      </p:cBhvr>
                                    </p:animEffect>
                                  </p:childTnLst>
                                </p:cTn>
                              </p:par>
                            </p:childTnLst>
                          </p:cTn>
                        </p:par>
                        <p:par>
                          <p:cTn id="14" fill="hold">
                            <p:stCondLst>
                              <p:cond delay="500"/>
                            </p:stCondLst>
                            <p:childTnLst>
                              <p:par>
                                <p:cTn id="15" presetID="10" presetClass="entr" presetSubtype="0" fill="hold" nodeType="afterEffect">
                                  <p:stCondLst>
                                    <p:cond delay="50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10" presetClass="entr" presetSubtype="0" fill="hold" nodeType="withEffect">
                                  <p:stCondLst>
                                    <p:cond delay="50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500"/>
                                        <p:tgtEl>
                                          <p:spTgt spid="109"/>
                                        </p:tgtEl>
                                      </p:cBhvr>
                                    </p:animEffect>
                                  </p:childTnLst>
                                </p:cTn>
                              </p:par>
                              <p:par>
                                <p:cTn id="21" presetID="10" presetClass="entr" presetSubtype="0" fill="hold" nodeType="withEffect">
                                  <p:stCondLst>
                                    <p:cond delay="50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childTnLst>
                          </p:cTn>
                        </p:par>
                        <p:par>
                          <p:cTn id="24" fill="hold">
                            <p:stCondLst>
                              <p:cond delay="1500"/>
                            </p:stCondLst>
                            <p:childTnLst>
                              <p:par>
                                <p:cTn id="25" presetID="10" presetClass="entr" presetSubtype="0" fill="hold" nodeType="afterEffect">
                                  <p:stCondLst>
                                    <p:cond delay="50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10" presetClass="entr" presetSubtype="0" fill="hold" nodeType="withEffect">
                                  <p:stCondLst>
                                    <p:cond delay="500"/>
                                  </p:stCondLst>
                                  <p:childTnLst>
                                    <p:set>
                                      <p:cBhvr>
                                        <p:cTn id="29" dur="1" fill="hold">
                                          <p:stCondLst>
                                            <p:cond delay="0"/>
                                          </p:stCondLst>
                                        </p:cTn>
                                        <p:tgtEl>
                                          <p:spTgt spid="103"/>
                                        </p:tgtEl>
                                        <p:attrNameLst>
                                          <p:attrName>style.visibility</p:attrName>
                                        </p:attrNameLst>
                                      </p:cBhvr>
                                      <p:to>
                                        <p:strVal val="visible"/>
                                      </p:to>
                                    </p:set>
                                    <p:animEffect transition="in" filter="fade">
                                      <p:cBhvr>
                                        <p:cTn id="30" dur="500"/>
                                        <p:tgtEl>
                                          <p:spTgt spid="103"/>
                                        </p:tgtEl>
                                      </p:cBhvr>
                                    </p:animEffect>
                                  </p:childTnLst>
                                </p:cTn>
                              </p:par>
                              <p:par>
                                <p:cTn id="31" presetID="10" presetClass="entr" presetSubtype="0" fill="hold" nodeType="withEffect">
                                  <p:stCondLst>
                                    <p:cond delay="50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2500"/>
                            </p:stCondLst>
                            <p:childTnLst>
                              <p:par>
                                <p:cTn id="35" presetID="10" presetClass="entr" presetSubtype="0" fill="hold" nodeType="afterEffect">
                                  <p:stCondLst>
                                    <p:cond delay="50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10" presetClass="entr" presetSubtype="0" fill="hold" nodeType="withEffect">
                                  <p:stCondLst>
                                    <p:cond delay="500"/>
                                  </p:stCondLst>
                                  <p:childTnLst>
                                    <p:set>
                                      <p:cBhvr>
                                        <p:cTn id="39" dur="1" fill="hold">
                                          <p:stCondLst>
                                            <p:cond delay="0"/>
                                          </p:stCondLst>
                                        </p:cTn>
                                        <p:tgtEl>
                                          <p:spTgt spid="115"/>
                                        </p:tgtEl>
                                        <p:attrNameLst>
                                          <p:attrName>style.visibility</p:attrName>
                                        </p:attrNameLst>
                                      </p:cBhvr>
                                      <p:to>
                                        <p:strVal val="visible"/>
                                      </p:to>
                                    </p:set>
                                    <p:animEffect transition="in" filter="fade">
                                      <p:cBhvr>
                                        <p:cTn id="40" dur="500"/>
                                        <p:tgtEl>
                                          <p:spTgt spid="115"/>
                                        </p:tgtEl>
                                      </p:cBhvr>
                                    </p:animEffect>
                                  </p:childTnLst>
                                </p:cTn>
                              </p:par>
                              <p:par>
                                <p:cTn id="41" presetID="10" presetClass="entr" presetSubtype="0" fill="hold" nodeType="withEffect">
                                  <p:stCondLst>
                                    <p:cond delay="50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500"/>
                                        <p:tgtEl>
                                          <p:spTgt spid="114"/>
                                        </p:tgtEl>
                                      </p:cBhvr>
                                    </p:animEffect>
                                  </p:childTnLst>
                                </p:cTn>
                              </p:par>
                              <p:par>
                                <p:cTn id="44" presetID="10" presetClass="entr" presetSubtype="0" fill="hold" nodeType="withEffect">
                                  <p:stCondLst>
                                    <p:cond delay="50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500"/>
                                        <p:tgtEl>
                                          <p:spTgt spid="11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fill="hold"/>
                                        <p:tgtEl>
                                          <p:spTgt spid="66"/>
                                        </p:tgtEl>
                                        <p:attrNameLst>
                                          <p:attrName>ppt_x</p:attrName>
                                        </p:attrNameLst>
                                      </p:cBhvr>
                                      <p:tavLst>
                                        <p:tav tm="0">
                                          <p:val>
                                            <p:strVal val="#ppt_x"/>
                                          </p:val>
                                        </p:tav>
                                        <p:tav tm="100000">
                                          <p:val>
                                            <p:strVal val="#ppt_x"/>
                                          </p:val>
                                        </p:tav>
                                      </p:tavLst>
                                    </p:anim>
                                    <p:anim calcmode="lin" valueType="num">
                                      <p:cBhvr additive="base">
                                        <p:cTn id="52" dur="500" fill="hold"/>
                                        <p:tgtEl>
                                          <p:spTgt spid="66"/>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2" presetClass="entr" presetSubtype="4" fill="hold" grpId="0" nodeType="afterEffect">
                                  <p:stCondLst>
                                    <p:cond delay="0"/>
                                  </p:stCondLst>
                                  <p:childTnLst>
                                    <p:set>
                                      <p:cBhvr>
                                        <p:cTn id="55" dur="1" fill="hold">
                                          <p:stCondLst>
                                            <p:cond delay="0"/>
                                          </p:stCondLst>
                                        </p:cTn>
                                        <p:tgtEl>
                                          <p:spTgt spid="68"/>
                                        </p:tgtEl>
                                        <p:attrNameLst>
                                          <p:attrName>style.visibility</p:attrName>
                                        </p:attrNameLst>
                                      </p:cBhvr>
                                      <p:to>
                                        <p:strVal val="visible"/>
                                      </p:to>
                                    </p:set>
                                    <p:anim calcmode="lin" valueType="num">
                                      <p:cBhvr additive="base">
                                        <p:cTn id="56" dur="500" fill="hold"/>
                                        <p:tgtEl>
                                          <p:spTgt spid="68"/>
                                        </p:tgtEl>
                                        <p:attrNameLst>
                                          <p:attrName>ppt_x</p:attrName>
                                        </p:attrNameLst>
                                      </p:cBhvr>
                                      <p:tavLst>
                                        <p:tav tm="0">
                                          <p:val>
                                            <p:strVal val="#ppt_x"/>
                                          </p:val>
                                        </p:tav>
                                        <p:tav tm="100000">
                                          <p:val>
                                            <p:strVal val="#ppt_x"/>
                                          </p:val>
                                        </p:tav>
                                      </p:tavLst>
                                    </p:anim>
                                    <p:anim calcmode="lin" valueType="num">
                                      <p:cBhvr additive="base">
                                        <p:cTn id="5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87"/>
                                        </p:tgtEl>
                                        <p:attrNameLst>
                                          <p:attrName>style.visibility</p:attrName>
                                        </p:attrNameLst>
                                      </p:cBhvr>
                                      <p:to>
                                        <p:strVal val="visible"/>
                                      </p:to>
                                    </p:set>
                                    <p:anim calcmode="lin" valueType="num">
                                      <p:cBhvr additive="base">
                                        <p:cTn id="62" dur="500" fill="hold"/>
                                        <p:tgtEl>
                                          <p:spTgt spid="87"/>
                                        </p:tgtEl>
                                        <p:attrNameLst>
                                          <p:attrName>ppt_x</p:attrName>
                                        </p:attrNameLst>
                                      </p:cBhvr>
                                      <p:tavLst>
                                        <p:tav tm="0">
                                          <p:val>
                                            <p:strVal val="#ppt_x"/>
                                          </p:val>
                                        </p:tav>
                                        <p:tav tm="100000">
                                          <p:val>
                                            <p:strVal val="#ppt_x"/>
                                          </p:val>
                                        </p:tav>
                                      </p:tavLst>
                                    </p:anim>
                                    <p:anim calcmode="lin" valueType="num">
                                      <p:cBhvr additive="base">
                                        <p:cTn id="63" dur="500" fill="hold"/>
                                        <p:tgtEl>
                                          <p:spTgt spid="87"/>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88"/>
                                        </p:tgtEl>
                                        <p:attrNameLst>
                                          <p:attrName>style.visibility</p:attrName>
                                        </p:attrNameLst>
                                      </p:cBhvr>
                                      <p:to>
                                        <p:strVal val="visible"/>
                                      </p:to>
                                    </p:set>
                                    <p:anim calcmode="lin" valueType="num">
                                      <p:cBhvr additive="base">
                                        <p:cTn id="66" dur="500" fill="hold"/>
                                        <p:tgtEl>
                                          <p:spTgt spid="88"/>
                                        </p:tgtEl>
                                        <p:attrNameLst>
                                          <p:attrName>ppt_x</p:attrName>
                                        </p:attrNameLst>
                                      </p:cBhvr>
                                      <p:tavLst>
                                        <p:tav tm="0">
                                          <p:val>
                                            <p:strVal val="#ppt_x"/>
                                          </p:val>
                                        </p:tav>
                                        <p:tav tm="100000">
                                          <p:val>
                                            <p:strVal val="#ppt_x"/>
                                          </p:val>
                                        </p:tav>
                                      </p:tavLst>
                                    </p:anim>
                                    <p:anim calcmode="lin" valueType="num">
                                      <p:cBhvr additive="base">
                                        <p:cTn id="67"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66" grpId="0"/>
      <p:bldP spid="68" grpId="0"/>
      <p:bldP spid="87" grpId="0"/>
      <p:bldP spid="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6"/>
          <p:cNvSpPr txBox="1">
            <a:spLocks noGrp="1"/>
          </p:cNvSpPr>
          <p:nvPr>
            <p:ph type="sldNum" idx="12"/>
          </p:nvPr>
        </p:nvSpPr>
        <p:spPr>
          <a:xfrm>
            <a:off x="7451614" y="4714326"/>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14</a:t>
            </a:fld>
            <a:endParaRPr/>
          </a:p>
        </p:txBody>
      </p:sp>
      <p:pic>
        <p:nvPicPr>
          <p:cNvPr id="107" name="Google Shape;107;p6"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66" name="Hộp Văn bản 65">
            <a:extLst>
              <a:ext uri="{FF2B5EF4-FFF2-40B4-BE49-F238E27FC236}">
                <a16:creationId xmlns:a16="http://schemas.microsoft.com/office/drawing/2014/main" id="{DDE5EA98-C5B4-450E-B89F-A8970B3C905D}"/>
              </a:ext>
            </a:extLst>
          </p:cNvPr>
          <p:cNvSpPr txBox="1"/>
          <p:nvPr/>
        </p:nvSpPr>
        <p:spPr>
          <a:xfrm>
            <a:off x="5511695" y="2741994"/>
            <a:ext cx="2622478" cy="307777"/>
          </a:xfrm>
          <a:prstGeom prst="rect">
            <a:avLst/>
          </a:prstGeom>
          <a:noFill/>
        </p:spPr>
        <p:txBody>
          <a:bodyPr wrap="square">
            <a:spAutoFit/>
          </a:bodyPr>
          <a:lstStyle/>
          <a:p>
            <a:endParaRPr lang="en-US"/>
          </a:p>
        </p:txBody>
      </p:sp>
      <mc:AlternateContent xmlns:mc="http://schemas.openxmlformats.org/markup-compatibility/2006" xmlns:a14="http://schemas.microsoft.com/office/drawing/2010/main">
        <mc:Choice Requires="a14">
          <p:sp>
            <p:nvSpPr>
              <p:cNvPr id="70" name="Hộp Văn bản 69">
                <a:extLst>
                  <a:ext uri="{FF2B5EF4-FFF2-40B4-BE49-F238E27FC236}">
                    <a16:creationId xmlns:a16="http://schemas.microsoft.com/office/drawing/2014/main" id="{9E6DCF90-8BD5-40F2-BE43-CFA7B7AC3244}"/>
                  </a:ext>
                </a:extLst>
              </p:cNvPr>
              <p:cNvSpPr txBox="1"/>
              <p:nvPr/>
            </p:nvSpPr>
            <p:spPr>
              <a:xfrm>
                <a:off x="4658514" y="3996823"/>
                <a:ext cx="4915839" cy="7198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𝑘</m:t>
                              </m:r>
                            </m:sub>
                          </m:sSub>
                        </m:den>
                      </m:f>
                      <m:r>
                        <a:rPr lang="en-US" b="0" i="0"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𝑡</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𝑘</m:t>
                              </m:r>
                            </m:sub>
                          </m:sSub>
                        </m:den>
                      </m:f>
                      <m:r>
                        <a:rPr lang="en-US" b="0" i="0"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den>
                          </m:f>
                        </m:e>
                      </m:nary>
                    </m:oMath>
                  </m:oMathPara>
                </a14:m>
                <a:endParaRPr lang="en-US" sz="1100" b="0">
                  <a:latin typeface="Cambria Math" panose="02040503050406030204" pitchFamily="18" charset="0"/>
                  <a:ea typeface="Cambria Math" panose="02040503050406030204" pitchFamily="18" charset="0"/>
                </a:endParaRPr>
              </a:p>
            </p:txBody>
          </p:sp>
        </mc:Choice>
        <mc:Fallback xmlns="">
          <p:sp>
            <p:nvSpPr>
              <p:cNvPr id="70" name="Hộp Văn bản 69">
                <a:extLst>
                  <a:ext uri="{FF2B5EF4-FFF2-40B4-BE49-F238E27FC236}">
                    <a16:creationId xmlns:a16="http://schemas.microsoft.com/office/drawing/2014/main" id="{9E6DCF90-8BD5-40F2-BE43-CFA7B7AC3244}"/>
                  </a:ext>
                </a:extLst>
              </p:cNvPr>
              <p:cNvSpPr txBox="1">
                <a:spLocks noRot="1" noChangeAspect="1" noMove="1" noResize="1" noEditPoints="1" noAdjustHandles="1" noChangeArrowheads="1" noChangeShapeType="1" noTextEdit="1"/>
              </p:cNvSpPr>
              <p:nvPr/>
            </p:nvSpPr>
            <p:spPr>
              <a:xfrm>
                <a:off x="4658514" y="3996823"/>
                <a:ext cx="4915839" cy="7198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Hộp Văn bản 72">
                <a:extLst>
                  <a:ext uri="{FF2B5EF4-FFF2-40B4-BE49-F238E27FC236}">
                    <a16:creationId xmlns:a16="http://schemas.microsoft.com/office/drawing/2014/main" id="{D443913F-823B-4352-80CD-7722E7E1DBF6}"/>
                  </a:ext>
                </a:extLst>
              </p:cNvPr>
              <p:cNvSpPr txBox="1"/>
              <p:nvPr/>
            </p:nvSpPr>
            <p:spPr>
              <a:xfrm>
                <a:off x="5752798" y="3116228"/>
                <a:ext cx="2982221" cy="910890"/>
              </a:xfrm>
              <a:prstGeom prst="rect">
                <a:avLst/>
              </a:prstGeom>
              <a:noFill/>
            </p:spPr>
            <p:txBody>
              <a:bodyPr wrap="square">
                <a:spAutoFit/>
              </a:bodyPr>
              <a:lstStyle/>
              <a:p>
                <a:r>
                  <a:rPr lang="en-US">
                    <a:latin typeface="Cambria Math" panose="02040503050406030204" pitchFamily="18" charset="0"/>
                    <a:ea typeface="Cambria Math" panose="02040503050406030204" pitchFamily="18" charset="0"/>
                  </a:rPr>
                  <a:t>Chain rule:</a:t>
                </a:r>
                <a:endParaRPr lang="en-US" i="1">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𝑙𝑜𝑠𝑠</m:t>
                              </m:r>
                            </m:e>
                            <m:sub>
                              <m:r>
                                <a:rPr lang="en-US" i="1">
                                  <a:latin typeface="Cambria Math" panose="02040503050406030204" pitchFamily="18" charset="0"/>
                                  <a:ea typeface="Cambria Math" panose="02040503050406030204" pitchFamily="18" charset="0"/>
                                </a:rPr>
                                <m:t>𝑡</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𝑊</m:t>
                          </m:r>
                        </m:den>
                      </m:f>
                      <m:r>
                        <a:rPr lang="en-US" i="1">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𝑡</m:t>
                          </m:r>
                        </m:sup>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𝑙𝑜𝑠𝑠</m:t>
                                  </m:r>
                                </m:e>
                                <m:sub>
                                  <m:r>
                                    <a:rPr lang="en-US" i="1">
                                      <a:latin typeface="Cambria Math" panose="02040503050406030204" pitchFamily="18" charset="0"/>
                                      <a:ea typeface="Cambria Math" panose="02040503050406030204" pitchFamily="18" charset="0"/>
                                    </a:rPr>
                                    <m:t>𝑡</m:t>
                                  </m:r>
                                </m:sub>
                              </m:sSub>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𝑡</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𝑡</m:t>
                                  </m:r>
                                </m:sub>
                              </m:sSub>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𝑡</m:t>
                                  </m:r>
                                </m:sub>
                              </m:sSub>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𝑘</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𝑘</m:t>
                                  </m:r>
                                </m:sub>
                              </m:sSub>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den>
                          </m:f>
                        </m:e>
                      </m:nary>
                    </m:oMath>
                  </m:oMathPara>
                </a14:m>
                <a:endParaRPr lang="en-US">
                  <a:latin typeface="Cambria Math" panose="02040503050406030204" pitchFamily="18" charset="0"/>
                  <a:ea typeface="Cambria Math" panose="02040503050406030204" pitchFamily="18" charset="0"/>
                </a:endParaRPr>
              </a:p>
            </p:txBody>
          </p:sp>
        </mc:Choice>
        <mc:Fallback xmlns="">
          <p:sp>
            <p:nvSpPr>
              <p:cNvPr id="73" name="Hộp Văn bản 72">
                <a:extLst>
                  <a:ext uri="{FF2B5EF4-FFF2-40B4-BE49-F238E27FC236}">
                    <a16:creationId xmlns:a16="http://schemas.microsoft.com/office/drawing/2014/main" id="{D443913F-823B-4352-80CD-7722E7E1DBF6}"/>
                  </a:ext>
                </a:extLst>
              </p:cNvPr>
              <p:cNvSpPr txBox="1">
                <a:spLocks noRot="1" noChangeAspect="1" noMove="1" noResize="1" noEditPoints="1" noAdjustHandles="1" noChangeArrowheads="1" noChangeShapeType="1" noTextEdit="1"/>
              </p:cNvSpPr>
              <p:nvPr/>
            </p:nvSpPr>
            <p:spPr>
              <a:xfrm>
                <a:off x="5752798" y="3116228"/>
                <a:ext cx="2982221" cy="910890"/>
              </a:xfrm>
              <a:prstGeom prst="rect">
                <a:avLst/>
              </a:prstGeom>
              <a:blipFill>
                <a:blip r:embed="rId5"/>
                <a:stretch>
                  <a:fillRect l="-613" t="-2000"/>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CB36FFFC-7B37-4B78-A3BF-4C8C63C64566}"/>
              </a:ext>
            </a:extLst>
          </p:cNvPr>
          <p:cNvGrpSpPr/>
          <p:nvPr/>
        </p:nvGrpSpPr>
        <p:grpSpPr>
          <a:xfrm>
            <a:off x="5664519" y="1797176"/>
            <a:ext cx="2903830" cy="309862"/>
            <a:chOff x="5816495" y="3463885"/>
            <a:chExt cx="2903830" cy="309862"/>
          </a:xfrm>
        </p:grpSpPr>
        <mc:AlternateContent xmlns:mc="http://schemas.openxmlformats.org/markup-compatibility/2006" xmlns:a14="http://schemas.microsoft.com/office/drawing/2010/main">
          <mc:Choice Requires="a14">
            <p:sp>
              <p:nvSpPr>
                <p:cNvPr id="68" name="Hộp Văn bản 31">
                  <a:extLst>
                    <a:ext uri="{FF2B5EF4-FFF2-40B4-BE49-F238E27FC236}">
                      <a16:creationId xmlns:a16="http://schemas.microsoft.com/office/drawing/2014/main" id="{E760FB88-74DC-439A-85D5-1E50D713F611}"/>
                    </a:ext>
                  </a:extLst>
                </p:cNvPr>
                <p:cNvSpPr txBox="1"/>
                <p:nvPr/>
              </p:nvSpPr>
              <p:spPr>
                <a:xfrm>
                  <a:off x="5816495" y="3463885"/>
                  <a:ext cx="29038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m:t>
                                        </m:r>
                                        <m:r>
                                          <a:rPr lang="en-US" i="1">
                                            <a:latin typeface="Cambria Math" panose="02040503050406030204" pitchFamily="18" charset="0"/>
                                          </a:rPr>
                                          <m:t>h</m:t>
                                        </m:r>
                                      </m:sub>
                                    </m:sSub>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𝑊</m:t>
                                </m:r>
                              </m:e>
                              <m:sub>
                                <m:r>
                                  <a:rPr lang="en-US" b="0" i="1" smtClean="0">
                                    <a:latin typeface="Cambria Math" panose="02040503050406030204" pitchFamily="18" charset="0"/>
                                  </a:rPr>
                                  <m:t>hh</m:t>
                                </m:r>
                              </m:sub>
                            </m:sSub>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h</m:t>
                            </m:r>
                          </m:sub>
                        </m:sSub>
                        <m:r>
                          <a:rPr lang="en-US" b="0" i="1" smtClean="0">
                            <a:latin typeface="Cambria Math" panose="02040503050406030204" pitchFamily="18" charset="0"/>
                          </a:rPr>
                          <m:t>)</m:t>
                        </m:r>
                      </m:oMath>
                    </m:oMathPara>
                  </a14:m>
                  <a:endParaRPr lang="en-US"/>
                </a:p>
              </p:txBody>
            </p:sp>
          </mc:Choice>
          <mc:Fallback xmlns="">
            <p:sp>
              <p:nvSpPr>
                <p:cNvPr id="68" name="Hộp Văn bản 31">
                  <a:extLst>
                    <a:ext uri="{FF2B5EF4-FFF2-40B4-BE49-F238E27FC236}">
                      <a16:creationId xmlns:a16="http://schemas.microsoft.com/office/drawing/2014/main" id="{E760FB88-74DC-439A-85D5-1E50D713F611}"/>
                    </a:ext>
                  </a:extLst>
                </p:cNvPr>
                <p:cNvSpPr txBox="1">
                  <a:spLocks noRot="1" noChangeAspect="1" noMove="1" noResize="1" noEditPoints="1" noAdjustHandles="1" noChangeArrowheads="1" noChangeShapeType="1" noTextEdit="1"/>
                </p:cNvSpPr>
                <p:nvPr/>
              </p:nvSpPr>
              <p:spPr>
                <a:xfrm>
                  <a:off x="5816495" y="3463885"/>
                  <a:ext cx="2903830" cy="307777"/>
                </a:xfrm>
                <a:prstGeom prst="rect">
                  <a:avLst/>
                </a:prstGeom>
                <a:blipFill>
                  <a:blip r:embed="rId6"/>
                  <a:stretch>
                    <a:fillRect b="-10000"/>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8A057645-3764-4567-B8FC-4BADDFF35902}"/>
                </a:ext>
              </a:extLst>
            </p:cNvPr>
            <p:cNvSpPr/>
            <p:nvPr/>
          </p:nvSpPr>
          <p:spPr>
            <a:xfrm>
              <a:off x="7700691" y="3501118"/>
              <a:ext cx="358148" cy="27262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Arrow Connector 70">
            <a:extLst>
              <a:ext uri="{FF2B5EF4-FFF2-40B4-BE49-F238E27FC236}">
                <a16:creationId xmlns:a16="http://schemas.microsoft.com/office/drawing/2014/main" id="{10AD91EE-D66F-4A02-B011-18BC36C851E3}"/>
              </a:ext>
            </a:extLst>
          </p:cNvPr>
          <p:cNvCxnSpPr>
            <a:cxnSpLocks/>
          </p:cNvCxnSpPr>
          <p:nvPr/>
        </p:nvCxnSpPr>
        <p:spPr>
          <a:xfrm flipH="1">
            <a:off x="6223463" y="2104429"/>
            <a:ext cx="1325252" cy="124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84B7839C-A929-47DB-A6CB-6B9E9559FD56}"/>
              </a:ext>
            </a:extLst>
          </p:cNvPr>
          <p:cNvGrpSpPr/>
          <p:nvPr/>
        </p:nvGrpSpPr>
        <p:grpSpPr>
          <a:xfrm>
            <a:off x="5572124" y="2184743"/>
            <a:ext cx="3445702" cy="317503"/>
            <a:chOff x="5748337" y="3809762"/>
            <a:chExt cx="3445702" cy="317503"/>
          </a:xfrm>
        </p:grpSpPr>
        <mc:AlternateContent xmlns:mc="http://schemas.openxmlformats.org/markup-compatibility/2006" xmlns:a14="http://schemas.microsoft.com/office/drawing/2010/main">
          <mc:Choice Requires="a14">
            <p:sp>
              <p:nvSpPr>
                <p:cNvPr id="74" name="Hộp Văn bản 31">
                  <a:extLst>
                    <a:ext uri="{FF2B5EF4-FFF2-40B4-BE49-F238E27FC236}">
                      <a16:creationId xmlns:a16="http://schemas.microsoft.com/office/drawing/2014/main" id="{BBA6B448-4DD6-4492-8BA8-E4659BF4E11B}"/>
                    </a:ext>
                  </a:extLst>
                </p:cNvPr>
                <p:cNvSpPr txBox="1"/>
                <p:nvPr/>
              </p:nvSpPr>
              <p:spPr>
                <a:xfrm>
                  <a:off x="5748337" y="3809762"/>
                  <a:ext cx="344570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m:t>
                                        </m:r>
                                        <m:r>
                                          <a:rPr lang="en-US" i="1">
                                            <a:latin typeface="Cambria Math" panose="02040503050406030204" pitchFamily="18" charset="0"/>
                                          </a:rPr>
                                          <m:t>h</m:t>
                                        </m:r>
                                      </m:sub>
                                    </m:sSub>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𝑊</m:t>
                                </m:r>
                              </m:e>
                              <m:sub>
                                <m:r>
                                  <a:rPr lang="en-US" b="0" i="1" smtClean="0">
                                    <a:latin typeface="Cambria Math" panose="02040503050406030204" pitchFamily="18" charset="0"/>
                                  </a:rPr>
                                  <m:t>hh</m:t>
                                </m:r>
                              </m:sub>
                            </m:sSub>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h</m:t>
                            </m:r>
                          </m:sub>
                        </m:sSub>
                        <m:r>
                          <a:rPr lang="en-US" b="0" i="1" smtClean="0">
                            <a:latin typeface="Cambria Math" panose="02040503050406030204" pitchFamily="18" charset="0"/>
                          </a:rPr>
                          <m:t>)</m:t>
                        </m:r>
                      </m:oMath>
                    </m:oMathPara>
                  </a14:m>
                  <a:endParaRPr lang="en-US"/>
                </a:p>
              </p:txBody>
            </p:sp>
          </mc:Choice>
          <mc:Fallback xmlns="">
            <p:sp>
              <p:nvSpPr>
                <p:cNvPr id="74" name="Hộp Văn bản 31">
                  <a:extLst>
                    <a:ext uri="{FF2B5EF4-FFF2-40B4-BE49-F238E27FC236}">
                      <a16:creationId xmlns:a16="http://schemas.microsoft.com/office/drawing/2014/main" id="{BBA6B448-4DD6-4492-8BA8-E4659BF4E11B}"/>
                    </a:ext>
                  </a:extLst>
                </p:cNvPr>
                <p:cNvSpPr txBox="1">
                  <a:spLocks noRot="1" noChangeAspect="1" noMove="1" noResize="1" noEditPoints="1" noAdjustHandles="1" noChangeArrowheads="1" noChangeShapeType="1" noTextEdit="1"/>
                </p:cNvSpPr>
                <p:nvPr/>
              </p:nvSpPr>
              <p:spPr>
                <a:xfrm>
                  <a:off x="5748337" y="3809762"/>
                  <a:ext cx="3445702" cy="307777"/>
                </a:xfrm>
                <a:prstGeom prst="rect">
                  <a:avLst/>
                </a:prstGeom>
                <a:blipFill>
                  <a:blip r:embed="rId7"/>
                  <a:stretch>
                    <a:fillRect b="-7843"/>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AB90AAC1-B1FD-4D54-A45C-4AE43EEE68A9}"/>
                </a:ext>
              </a:extLst>
            </p:cNvPr>
            <p:cNvSpPr/>
            <p:nvPr/>
          </p:nvSpPr>
          <p:spPr>
            <a:xfrm>
              <a:off x="6041528" y="3853626"/>
              <a:ext cx="358148" cy="27262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687EAF8-3081-4D6F-B76F-7455ED0A96BB}"/>
                </a:ext>
              </a:extLst>
            </p:cNvPr>
            <p:cNvSpPr/>
            <p:nvPr/>
          </p:nvSpPr>
          <p:spPr>
            <a:xfrm>
              <a:off x="8080825" y="3854636"/>
              <a:ext cx="358148" cy="27262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E9147EE5-FC60-4F2E-B60A-58189D86B1E3}"/>
              </a:ext>
            </a:extLst>
          </p:cNvPr>
          <p:cNvGrpSpPr/>
          <p:nvPr/>
        </p:nvGrpSpPr>
        <p:grpSpPr>
          <a:xfrm>
            <a:off x="4521159" y="2663204"/>
            <a:ext cx="3445702" cy="307777"/>
            <a:chOff x="4697372" y="4221719"/>
            <a:chExt cx="3445702" cy="307777"/>
          </a:xfrm>
        </p:grpSpPr>
        <mc:AlternateContent xmlns:mc="http://schemas.openxmlformats.org/markup-compatibility/2006" xmlns:a14="http://schemas.microsoft.com/office/drawing/2010/main">
          <mc:Choice Requires="a14">
            <p:sp>
              <p:nvSpPr>
                <p:cNvPr id="86" name="Hộp Văn bản 31">
                  <a:extLst>
                    <a:ext uri="{FF2B5EF4-FFF2-40B4-BE49-F238E27FC236}">
                      <a16:creationId xmlns:a16="http://schemas.microsoft.com/office/drawing/2014/main" id="{2E8D5F88-BAAB-4892-B43F-C57CE313D6EA}"/>
                    </a:ext>
                  </a:extLst>
                </p:cNvPr>
                <p:cNvSpPr txBox="1"/>
                <p:nvPr/>
              </p:nvSpPr>
              <p:spPr>
                <a:xfrm>
                  <a:off x="4697372" y="4221719"/>
                  <a:ext cx="344570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a:p>
              </p:txBody>
            </p:sp>
          </mc:Choice>
          <mc:Fallback xmlns="">
            <p:sp>
              <p:nvSpPr>
                <p:cNvPr id="86" name="Hộp Văn bản 31">
                  <a:extLst>
                    <a:ext uri="{FF2B5EF4-FFF2-40B4-BE49-F238E27FC236}">
                      <a16:creationId xmlns:a16="http://schemas.microsoft.com/office/drawing/2014/main" id="{2E8D5F88-BAAB-4892-B43F-C57CE313D6EA}"/>
                    </a:ext>
                  </a:extLst>
                </p:cNvPr>
                <p:cNvSpPr txBox="1">
                  <a:spLocks noRot="1" noChangeAspect="1" noMove="1" noResize="1" noEditPoints="1" noAdjustHandles="1" noChangeArrowheads="1" noChangeShapeType="1" noTextEdit="1"/>
                </p:cNvSpPr>
                <p:nvPr/>
              </p:nvSpPr>
              <p:spPr>
                <a:xfrm>
                  <a:off x="4697372" y="4221719"/>
                  <a:ext cx="3445702" cy="307777"/>
                </a:xfrm>
                <a:prstGeom prst="rect">
                  <a:avLst/>
                </a:prstGeom>
                <a:blipFill>
                  <a:blip r:embed="rId8"/>
                  <a:stretch>
                    <a:fillRect/>
                  </a:stretch>
                </a:blipFill>
              </p:spPr>
              <p:txBody>
                <a:bodyPr/>
                <a:lstStyle/>
                <a:p>
                  <a:r>
                    <a:rPr lang="en-US">
                      <a:noFill/>
                    </a:rPr>
                    <a:t> </a:t>
                  </a:r>
                </a:p>
              </p:txBody>
            </p:sp>
          </mc:Fallback>
        </mc:AlternateContent>
        <p:sp>
          <p:nvSpPr>
            <p:cNvPr id="87" name="Rectangle 86">
              <a:extLst>
                <a:ext uri="{FF2B5EF4-FFF2-40B4-BE49-F238E27FC236}">
                  <a16:creationId xmlns:a16="http://schemas.microsoft.com/office/drawing/2014/main" id="{E910B297-F2D8-484D-BB94-68CAF3000E40}"/>
                </a:ext>
              </a:extLst>
            </p:cNvPr>
            <p:cNvSpPr/>
            <p:nvPr/>
          </p:nvSpPr>
          <p:spPr>
            <a:xfrm>
              <a:off x="6041528" y="4231276"/>
              <a:ext cx="358148" cy="27262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8" name="Straight Arrow Connector 87">
            <a:extLst>
              <a:ext uri="{FF2B5EF4-FFF2-40B4-BE49-F238E27FC236}">
                <a16:creationId xmlns:a16="http://schemas.microsoft.com/office/drawing/2014/main" id="{90F3C7FF-36C2-4822-BE45-01170D585181}"/>
              </a:ext>
            </a:extLst>
          </p:cNvPr>
          <p:cNvCxnSpPr>
            <a:cxnSpLocks/>
          </p:cNvCxnSpPr>
          <p:nvPr/>
        </p:nvCxnSpPr>
        <p:spPr>
          <a:xfrm flipH="1">
            <a:off x="6223463" y="2497078"/>
            <a:ext cx="1681149" cy="1756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Hình chữ nhật 6">
                <a:extLst>
                  <a:ext uri="{FF2B5EF4-FFF2-40B4-BE49-F238E27FC236}">
                    <a16:creationId xmlns:a16="http://schemas.microsoft.com/office/drawing/2014/main" id="{7B84DF7B-705A-4F82-911B-A8FFB1D3EEFB}"/>
                  </a:ext>
                </a:extLst>
              </p:cNvPr>
              <p:cNvSpPr/>
              <p:nvPr/>
            </p:nvSpPr>
            <p:spPr>
              <a:xfrm>
                <a:off x="1892261" y="2932993"/>
                <a:ext cx="479364" cy="473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oMath>
                  </m:oMathPara>
                </a14:m>
                <a:endParaRPr lang="en-US" sz="1600"/>
              </a:p>
            </p:txBody>
          </p:sp>
        </mc:Choice>
        <mc:Fallback xmlns="">
          <p:sp>
            <p:nvSpPr>
              <p:cNvPr id="91" name="Hình chữ nhật 6">
                <a:extLst>
                  <a:ext uri="{FF2B5EF4-FFF2-40B4-BE49-F238E27FC236}">
                    <a16:creationId xmlns:a16="http://schemas.microsoft.com/office/drawing/2014/main" id="{7B84DF7B-705A-4F82-911B-A8FFB1D3EEFB}"/>
                  </a:ext>
                </a:extLst>
              </p:cNvPr>
              <p:cNvSpPr>
                <a:spLocks noRot="1" noChangeAspect="1" noMove="1" noResize="1" noEditPoints="1" noAdjustHandles="1" noChangeArrowheads="1" noChangeShapeType="1" noTextEdit="1"/>
              </p:cNvSpPr>
              <p:nvPr/>
            </p:nvSpPr>
            <p:spPr>
              <a:xfrm>
                <a:off x="1892261" y="2932993"/>
                <a:ext cx="479364" cy="4736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Hình chữ nhật 7">
                <a:extLst>
                  <a:ext uri="{FF2B5EF4-FFF2-40B4-BE49-F238E27FC236}">
                    <a16:creationId xmlns:a16="http://schemas.microsoft.com/office/drawing/2014/main" id="{D31CFA7F-7FA6-4BA2-82AB-36A229800734}"/>
                  </a:ext>
                </a:extLst>
              </p:cNvPr>
              <p:cNvSpPr/>
              <p:nvPr/>
            </p:nvSpPr>
            <p:spPr>
              <a:xfrm>
                <a:off x="1971143" y="3790999"/>
                <a:ext cx="315650" cy="268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oMath>
                  </m:oMathPara>
                </a14:m>
                <a:endParaRPr lang="en-US" sz="1600"/>
              </a:p>
            </p:txBody>
          </p:sp>
        </mc:Choice>
        <mc:Fallback xmlns="">
          <p:sp>
            <p:nvSpPr>
              <p:cNvPr id="93" name="Hình chữ nhật 7">
                <a:extLst>
                  <a:ext uri="{FF2B5EF4-FFF2-40B4-BE49-F238E27FC236}">
                    <a16:creationId xmlns:a16="http://schemas.microsoft.com/office/drawing/2014/main" id="{D31CFA7F-7FA6-4BA2-82AB-36A229800734}"/>
                  </a:ext>
                </a:extLst>
              </p:cNvPr>
              <p:cNvSpPr>
                <a:spLocks noRot="1" noChangeAspect="1" noMove="1" noResize="1" noEditPoints="1" noAdjustHandles="1" noChangeArrowheads="1" noChangeShapeType="1" noTextEdit="1"/>
              </p:cNvSpPr>
              <p:nvPr/>
            </p:nvSpPr>
            <p:spPr>
              <a:xfrm>
                <a:off x="1971143" y="3790999"/>
                <a:ext cx="315650" cy="268783"/>
              </a:xfrm>
              <a:prstGeom prst="rect">
                <a:avLst/>
              </a:prstGeom>
              <a:blipFill>
                <a:blip r:embed="rId10"/>
                <a:stretch>
                  <a:fillRect l="-1786" b="-6250"/>
                </a:stretch>
              </a:blipFill>
            </p:spPr>
            <p:txBody>
              <a:bodyPr/>
              <a:lstStyle/>
              <a:p>
                <a:r>
                  <a:rPr lang="en-US">
                    <a:noFill/>
                  </a:rPr>
                  <a:t> </a:t>
                </a:r>
              </a:p>
            </p:txBody>
          </p:sp>
        </mc:Fallback>
      </mc:AlternateContent>
      <p:cxnSp>
        <p:nvCxnSpPr>
          <p:cNvPr id="99" name="Đường kết nối Mũi tên Thẳng 10">
            <a:extLst>
              <a:ext uri="{FF2B5EF4-FFF2-40B4-BE49-F238E27FC236}">
                <a16:creationId xmlns:a16="http://schemas.microsoft.com/office/drawing/2014/main" id="{2C96CAC5-CF00-420C-90CE-1B6B28FAF72D}"/>
              </a:ext>
            </a:extLst>
          </p:cNvPr>
          <p:cNvCxnSpPr>
            <a:cxnSpLocks/>
            <a:endCxn id="91" idx="1"/>
          </p:cNvCxnSpPr>
          <p:nvPr/>
        </p:nvCxnSpPr>
        <p:spPr>
          <a:xfrm>
            <a:off x="1496531" y="3169811"/>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Đường kết nối Mũi tên Thẳng 12">
            <a:extLst>
              <a:ext uri="{FF2B5EF4-FFF2-40B4-BE49-F238E27FC236}">
                <a16:creationId xmlns:a16="http://schemas.microsoft.com/office/drawing/2014/main" id="{03174290-56AC-472F-8ABA-419C9441E94F}"/>
              </a:ext>
            </a:extLst>
          </p:cNvPr>
          <p:cNvCxnSpPr>
            <a:cxnSpLocks/>
            <a:stCxn id="93" idx="0"/>
            <a:endCxn id="91" idx="2"/>
          </p:cNvCxnSpPr>
          <p:nvPr/>
        </p:nvCxnSpPr>
        <p:spPr>
          <a:xfrm flipV="1">
            <a:off x="2128968" y="3406628"/>
            <a:ext cx="2975" cy="38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Hình chữ nhật 13">
                <a:extLst>
                  <a:ext uri="{FF2B5EF4-FFF2-40B4-BE49-F238E27FC236}">
                    <a16:creationId xmlns:a16="http://schemas.microsoft.com/office/drawing/2014/main" id="{753432D6-C2DE-4BA2-8198-52BD7576810A}"/>
                  </a:ext>
                </a:extLst>
              </p:cNvPr>
              <p:cNvSpPr/>
              <p:nvPr/>
            </p:nvSpPr>
            <p:spPr>
              <a:xfrm>
                <a:off x="2772526" y="2920293"/>
                <a:ext cx="479364" cy="473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2</m:t>
                          </m:r>
                        </m:sub>
                      </m:sSub>
                    </m:oMath>
                  </m:oMathPara>
                </a14:m>
                <a:endParaRPr lang="en-US" sz="1600"/>
              </a:p>
            </p:txBody>
          </p:sp>
        </mc:Choice>
        <mc:Fallback xmlns="">
          <p:sp>
            <p:nvSpPr>
              <p:cNvPr id="110" name="Hình chữ nhật 13">
                <a:extLst>
                  <a:ext uri="{FF2B5EF4-FFF2-40B4-BE49-F238E27FC236}">
                    <a16:creationId xmlns:a16="http://schemas.microsoft.com/office/drawing/2014/main" id="{753432D6-C2DE-4BA2-8198-52BD7576810A}"/>
                  </a:ext>
                </a:extLst>
              </p:cNvPr>
              <p:cNvSpPr>
                <a:spLocks noRot="1" noChangeAspect="1" noMove="1" noResize="1" noEditPoints="1" noAdjustHandles="1" noChangeArrowheads="1" noChangeShapeType="1" noTextEdit="1"/>
              </p:cNvSpPr>
              <p:nvPr/>
            </p:nvSpPr>
            <p:spPr>
              <a:xfrm>
                <a:off x="2772526" y="2920293"/>
                <a:ext cx="479364" cy="4736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Hình chữ nhật 14">
                <a:extLst>
                  <a:ext uri="{FF2B5EF4-FFF2-40B4-BE49-F238E27FC236}">
                    <a16:creationId xmlns:a16="http://schemas.microsoft.com/office/drawing/2014/main" id="{F13BB2FA-3293-4011-9C83-C31B9A744AA0}"/>
                  </a:ext>
                </a:extLst>
              </p:cNvPr>
              <p:cNvSpPr/>
              <p:nvPr/>
            </p:nvSpPr>
            <p:spPr>
              <a:xfrm>
                <a:off x="2875208" y="3787250"/>
                <a:ext cx="279039" cy="276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oMath>
                  </m:oMathPara>
                </a14:m>
                <a:endParaRPr lang="en-US" sz="1600"/>
              </a:p>
            </p:txBody>
          </p:sp>
        </mc:Choice>
        <mc:Fallback xmlns="">
          <p:sp>
            <p:nvSpPr>
              <p:cNvPr id="113" name="Hình chữ nhật 14">
                <a:extLst>
                  <a:ext uri="{FF2B5EF4-FFF2-40B4-BE49-F238E27FC236}">
                    <a16:creationId xmlns:a16="http://schemas.microsoft.com/office/drawing/2014/main" id="{F13BB2FA-3293-4011-9C83-C31B9A744AA0}"/>
                  </a:ext>
                </a:extLst>
              </p:cNvPr>
              <p:cNvSpPr>
                <a:spLocks noRot="1" noChangeAspect="1" noMove="1" noResize="1" noEditPoints="1" noAdjustHandles="1" noChangeArrowheads="1" noChangeShapeType="1" noTextEdit="1"/>
              </p:cNvSpPr>
              <p:nvPr/>
            </p:nvSpPr>
            <p:spPr>
              <a:xfrm>
                <a:off x="2875208" y="3787250"/>
                <a:ext cx="279039" cy="276279"/>
              </a:xfrm>
              <a:prstGeom prst="rect">
                <a:avLst/>
              </a:prstGeom>
              <a:blipFill>
                <a:blip r:embed="rId12"/>
                <a:stretch>
                  <a:fillRect l="-10204" b="-4000"/>
                </a:stretch>
              </a:blipFill>
            </p:spPr>
            <p:txBody>
              <a:bodyPr/>
              <a:lstStyle/>
              <a:p>
                <a:r>
                  <a:rPr lang="en-US">
                    <a:noFill/>
                  </a:rPr>
                  <a:t> </a:t>
                </a:r>
              </a:p>
            </p:txBody>
          </p:sp>
        </mc:Fallback>
      </mc:AlternateContent>
      <p:cxnSp>
        <p:nvCxnSpPr>
          <p:cNvPr id="119" name="Đường kết nối Mũi tên Thẳng 16">
            <a:extLst>
              <a:ext uri="{FF2B5EF4-FFF2-40B4-BE49-F238E27FC236}">
                <a16:creationId xmlns:a16="http://schemas.microsoft.com/office/drawing/2014/main" id="{B790D7FB-556B-461E-B1B9-4E96C36DB938}"/>
              </a:ext>
            </a:extLst>
          </p:cNvPr>
          <p:cNvCxnSpPr>
            <a:endCxn id="110" idx="1"/>
          </p:cNvCxnSpPr>
          <p:nvPr/>
        </p:nvCxnSpPr>
        <p:spPr>
          <a:xfrm>
            <a:off x="2376796" y="3157111"/>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Đường kết nối Mũi tên Thẳng 18">
            <a:extLst>
              <a:ext uri="{FF2B5EF4-FFF2-40B4-BE49-F238E27FC236}">
                <a16:creationId xmlns:a16="http://schemas.microsoft.com/office/drawing/2014/main" id="{151417EF-7F0E-4580-AA3D-86C29B429A87}"/>
              </a:ext>
            </a:extLst>
          </p:cNvPr>
          <p:cNvCxnSpPr>
            <a:cxnSpLocks/>
            <a:stCxn id="113" idx="0"/>
            <a:endCxn id="110" idx="2"/>
          </p:cNvCxnSpPr>
          <p:nvPr/>
        </p:nvCxnSpPr>
        <p:spPr>
          <a:xfrm flipH="1" flipV="1">
            <a:off x="3012208" y="3393928"/>
            <a:ext cx="2520" cy="39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Đường nối Thẳng 20">
            <a:extLst>
              <a:ext uri="{FF2B5EF4-FFF2-40B4-BE49-F238E27FC236}">
                <a16:creationId xmlns:a16="http://schemas.microsoft.com/office/drawing/2014/main" id="{A6679858-AAC0-4760-BC5F-202F01BF7682}"/>
              </a:ext>
            </a:extLst>
          </p:cNvPr>
          <p:cNvCxnSpPr>
            <a:cxnSpLocks/>
          </p:cNvCxnSpPr>
          <p:nvPr/>
        </p:nvCxnSpPr>
        <p:spPr>
          <a:xfrm>
            <a:off x="3740678" y="3482493"/>
            <a:ext cx="36576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5" name="Hình chữ nhật 21">
                <a:extLst>
                  <a:ext uri="{FF2B5EF4-FFF2-40B4-BE49-F238E27FC236}">
                    <a16:creationId xmlns:a16="http://schemas.microsoft.com/office/drawing/2014/main" id="{C802B0DE-1646-445B-999C-B3BB56D61773}"/>
                  </a:ext>
                </a:extLst>
              </p:cNvPr>
              <p:cNvSpPr/>
              <p:nvPr/>
            </p:nvSpPr>
            <p:spPr>
              <a:xfrm>
                <a:off x="4527885" y="2918650"/>
                <a:ext cx="476844" cy="471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sub>
                      </m:sSub>
                    </m:oMath>
                  </m:oMathPara>
                </a14:m>
                <a:endParaRPr lang="en-US" sz="1600"/>
              </a:p>
            </p:txBody>
          </p:sp>
        </mc:Choice>
        <mc:Fallback xmlns="">
          <p:sp>
            <p:nvSpPr>
              <p:cNvPr id="125" name="Hình chữ nhật 21">
                <a:extLst>
                  <a:ext uri="{FF2B5EF4-FFF2-40B4-BE49-F238E27FC236}">
                    <a16:creationId xmlns:a16="http://schemas.microsoft.com/office/drawing/2014/main" id="{C802B0DE-1646-445B-999C-B3BB56D61773}"/>
                  </a:ext>
                </a:extLst>
              </p:cNvPr>
              <p:cNvSpPr>
                <a:spLocks noRot="1" noChangeAspect="1" noMove="1" noResize="1" noEditPoints="1" noAdjustHandles="1" noChangeArrowheads="1" noChangeShapeType="1" noTextEdit="1"/>
              </p:cNvSpPr>
              <p:nvPr/>
            </p:nvSpPr>
            <p:spPr>
              <a:xfrm>
                <a:off x="4527885" y="2918650"/>
                <a:ext cx="476844" cy="471527"/>
              </a:xfrm>
              <a:prstGeom prst="rect">
                <a:avLst/>
              </a:prstGeom>
              <a:blipFill>
                <a:blip r:embed="rId13"/>
                <a:stretch>
                  <a:fillRect/>
                </a:stretch>
              </a:blipFill>
            </p:spPr>
            <p:txBody>
              <a:bodyPr/>
              <a:lstStyle/>
              <a:p>
                <a:r>
                  <a:rPr lang="en-US">
                    <a:noFill/>
                  </a:rPr>
                  <a:t> </a:t>
                </a:r>
              </a:p>
            </p:txBody>
          </p:sp>
        </mc:Fallback>
      </mc:AlternateContent>
      <p:cxnSp>
        <p:nvCxnSpPr>
          <p:cNvPr id="126" name="Đường kết nối Mũi tên Thẳng 22">
            <a:extLst>
              <a:ext uri="{FF2B5EF4-FFF2-40B4-BE49-F238E27FC236}">
                <a16:creationId xmlns:a16="http://schemas.microsoft.com/office/drawing/2014/main" id="{0BB715A4-5EB7-43B8-B78E-3F06548A4060}"/>
              </a:ext>
            </a:extLst>
          </p:cNvPr>
          <p:cNvCxnSpPr/>
          <p:nvPr/>
        </p:nvCxnSpPr>
        <p:spPr>
          <a:xfrm>
            <a:off x="4132155" y="3245675"/>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Hình chữ nhật 27">
                <a:extLst>
                  <a:ext uri="{FF2B5EF4-FFF2-40B4-BE49-F238E27FC236}">
                    <a16:creationId xmlns:a16="http://schemas.microsoft.com/office/drawing/2014/main" id="{F8B8F72A-C305-4BDD-AFB9-39ED94BA08EA}"/>
                  </a:ext>
                </a:extLst>
              </p:cNvPr>
              <p:cNvSpPr/>
              <p:nvPr/>
            </p:nvSpPr>
            <p:spPr>
              <a:xfrm>
                <a:off x="1965199" y="2240398"/>
                <a:ext cx="321594" cy="307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oMath>
                  </m:oMathPara>
                </a14:m>
                <a:endParaRPr lang="en-US" sz="1600"/>
              </a:p>
            </p:txBody>
          </p:sp>
        </mc:Choice>
        <mc:Fallback xmlns="">
          <p:sp>
            <p:nvSpPr>
              <p:cNvPr id="127" name="Hình chữ nhật 27">
                <a:extLst>
                  <a:ext uri="{FF2B5EF4-FFF2-40B4-BE49-F238E27FC236}">
                    <a16:creationId xmlns:a16="http://schemas.microsoft.com/office/drawing/2014/main" id="{F8B8F72A-C305-4BDD-AFB9-39ED94BA08EA}"/>
                  </a:ext>
                </a:extLst>
              </p:cNvPr>
              <p:cNvSpPr>
                <a:spLocks noRot="1" noChangeAspect="1" noMove="1" noResize="1" noEditPoints="1" noAdjustHandles="1" noChangeArrowheads="1" noChangeShapeType="1" noTextEdit="1"/>
              </p:cNvSpPr>
              <p:nvPr/>
            </p:nvSpPr>
            <p:spPr>
              <a:xfrm>
                <a:off x="1965199" y="2240398"/>
                <a:ext cx="321594" cy="307892"/>
              </a:xfrm>
              <a:prstGeom prst="rect">
                <a:avLst/>
              </a:prstGeom>
              <a:blipFill>
                <a:blip r:embed="rId14"/>
                <a:stretch>
                  <a:fillRect l="-7018" b="-7407"/>
                </a:stretch>
              </a:blipFill>
            </p:spPr>
            <p:txBody>
              <a:bodyPr/>
              <a:lstStyle/>
              <a:p>
                <a:r>
                  <a:rPr lang="en-US">
                    <a:noFill/>
                  </a:rPr>
                  <a:t> </a:t>
                </a:r>
              </a:p>
            </p:txBody>
          </p:sp>
        </mc:Fallback>
      </mc:AlternateContent>
      <p:cxnSp>
        <p:nvCxnSpPr>
          <p:cNvPr id="128" name="Đường kết nối Mũi tên Thẳng 28">
            <a:extLst>
              <a:ext uri="{FF2B5EF4-FFF2-40B4-BE49-F238E27FC236}">
                <a16:creationId xmlns:a16="http://schemas.microsoft.com/office/drawing/2014/main" id="{7F0A55B5-73B6-490F-A59B-3175817110C7}"/>
              </a:ext>
            </a:extLst>
          </p:cNvPr>
          <p:cNvCxnSpPr>
            <a:cxnSpLocks/>
            <a:stCxn id="91" idx="0"/>
            <a:endCxn id="127" idx="2"/>
          </p:cNvCxnSpPr>
          <p:nvPr/>
        </p:nvCxnSpPr>
        <p:spPr>
          <a:xfrm flipH="1" flipV="1">
            <a:off x="2125996" y="2548290"/>
            <a:ext cx="5947" cy="384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Hình chữ nhật 29">
                <a:extLst>
                  <a:ext uri="{FF2B5EF4-FFF2-40B4-BE49-F238E27FC236}">
                    <a16:creationId xmlns:a16="http://schemas.microsoft.com/office/drawing/2014/main" id="{D39A775F-0279-4C0B-9454-2B69EB12B849}"/>
                  </a:ext>
                </a:extLst>
              </p:cNvPr>
              <p:cNvSpPr/>
              <p:nvPr/>
            </p:nvSpPr>
            <p:spPr>
              <a:xfrm>
                <a:off x="2851415" y="2228517"/>
                <a:ext cx="321586"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oMath>
                  </m:oMathPara>
                </a14:m>
                <a:endParaRPr lang="en-US" sz="1600"/>
              </a:p>
            </p:txBody>
          </p:sp>
        </mc:Choice>
        <mc:Fallback xmlns="">
          <p:sp>
            <p:nvSpPr>
              <p:cNvPr id="129" name="Hình chữ nhật 29">
                <a:extLst>
                  <a:ext uri="{FF2B5EF4-FFF2-40B4-BE49-F238E27FC236}">
                    <a16:creationId xmlns:a16="http://schemas.microsoft.com/office/drawing/2014/main" id="{D39A775F-0279-4C0B-9454-2B69EB12B849}"/>
                  </a:ext>
                </a:extLst>
              </p:cNvPr>
              <p:cNvSpPr>
                <a:spLocks noRot="1" noChangeAspect="1" noMove="1" noResize="1" noEditPoints="1" noAdjustHandles="1" noChangeArrowheads="1" noChangeShapeType="1" noTextEdit="1"/>
              </p:cNvSpPr>
              <p:nvPr/>
            </p:nvSpPr>
            <p:spPr>
              <a:xfrm>
                <a:off x="2851415" y="2228517"/>
                <a:ext cx="321586" cy="319773"/>
              </a:xfrm>
              <a:prstGeom prst="rect">
                <a:avLst/>
              </a:prstGeom>
              <a:blipFill>
                <a:blip r:embed="rId15"/>
                <a:stretch>
                  <a:fillRect l="-8772" b="-5357"/>
                </a:stretch>
              </a:blipFill>
            </p:spPr>
            <p:txBody>
              <a:bodyPr/>
              <a:lstStyle/>
              <a:p>
                <a:r>
                  <a:rPr lang="en-US">
                    <a:noFill/>
                  </a:rPr>
                  <a:t> </a:t>
                </a:r>
              </a:p>
            </p:txBody>
          </p:sp>
        </mc:Fallback>
      </mc:AlternateContent>
      <p:cxnSp>
        <p:nvCxnSpPr>
          <p:cNvPr id="130" name="Đường kết nối Mũi tên Thẳng 30">
            <a:extLst>
              <a:ext uri="{FF2B5EF4-FFF2-40B4-BE49-F238E27FC236}">
                <a16:creationId xmlns:a16="http://schemas.microsoft.com/office/drawing/2014/main" id="{426F5A18-15DE-40F7-A6CC-A26BFD304647}"/>
              </a:ext>
            </a:extLst>
          </p:cNvPr>
          <p:cNvCxnSpPr>
            <a:cxnSpLocks/>
            <a:stCxn id="110" idx="0"/>
            <a:endCxn id="129" idx="2"/>
          </p:cNvCxnSpPr>
          <p:nvPr/>
        </p:nvCxnSpPr>
        <p:spPr>
          <a:xfrm flipV="1">
            <a:off x="3012208" y="2548290"/>
            <a:ext cx="0" cy="372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Đường kết nối Mũi tên Thẳng 2">
            <a:extLst>
              <a:ext uri="{FF2B5EF4-FFF2-40B4-BE49-F238E27FC236}">
                <a16:creationId xmlns:a16="http://schemas.microsoft.com/office/drawing/2014/main" id="{92281BAE-6D4E-4FC7-9CF0-7CB620524E0E}"/>
              </a:ext>
            </a:extLst>
          </p:cNvPr>
          <p:cNvCxnSpPr>
            <a:cxnSpLocks/>
            <a:stCxn id="127" idx="0"/>
          </p:cNvCxnSpPr>
          <p:nvPr/>
        </p:nvCxnSpPr>
        <p:spPr>
          <a:xfrm flipV="1">
            <a:off x="2125996" y="2021324"/>
            <a:ext cx="0" cy="219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Đường kết nối Mũi tên Thẳng 48">
            <a:extLst>
              <a:ext uri="{FF2B5EF4-FFF2-40B4-BE49-F238E27FC236}">
                <a16:creationId xmlns:a16="http://schemas.microsoft.com/office/drawing/2014/main" id="{A8C5ABCC-05FD-4FE2-BAC6-8CB2A35D1C98}"/>
              </a:ext>
            </a:extLst>
          </p:cNvPr>
          <p:cNvCxnSpPr>
            <a:cxnSpLocks/>
          </p:cNvCxnSpPr>
          <p:nvPr/>
        </p:nvCxnSpPr>
        <p:spPr>
          <a:xfrm flipV="1">
            <a:off x="3015092" y="2035278"/>
            <a:ext cx="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Hình chữ nhật 50">
                <a:extLst>
                  <a:ext uri="{FF2B5EF4-FFF2-40B4-BE49-F238E27FC236}">
                    <a16:creationId xmlns:a16="http://schemas.microsoft.com/office/drawing/2014/main" id="{45E74F2C-20FD-49FF-90E8-3AD0ACE09FC0}"/>
                  </a:ext>
                </a:extLst>
              </p:cNvPr>
              <p:cNvSpPr/>
              <p:nvPr/>
            </p:nvSpPr>
            <p:spPr>
              <a:xfrm>
                <a:off x="1965199" y="1698323"/>
                <a:ext cx="321594"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1</m:t>
                          </m:r>
                        </m:sub>
                      </m:sSub>
                    </m:oMath>
                  </m:oMathPara>
                </a14:m>
                <a:endParaRPr lang="en-US" sz="1600"/>
              </a:p>
            </p:txBody>
          </p:sp>
        </mc:Choice>
        <mc:Fallback xmlns="">
          <p:sp>
            <p:nvSpPr>
              <p:cNvPr id="133" name="Hình chữ nhật 50">
                <a:extLst>
                  <a:ext uri="{FF2B5EF4-FFF2-40B4-BE49-F238E27FC236}">
                    <a16:creationId xmlns:a16="http://schemas.microsoft.com/office/drawing/2014/main" id="{45E74F2C-20FD-49FF-90E8-3AD0ACE09FC0}"/>
                  </a:ext>
                </a:extLst>
              </p:cNvPr>
              <p:cNvSpPr>
                <a:spLocks noRot="1" noChangeAspect="1" noMove="1" noResize="1" noEditPoints="1" noAdjustHandles="1" noChangeArrowheads="1" noChangeShapeType="1" noTextEdit="1"/>
              </p:cNvSpPr>
              <p:nvPr/>
            </p:nvSpPr>
            <p:spPr>
              <a:xfrm>
                <a:off x="1965199" y="1698323"/>
                <a:ext cx="321594" cy="319773"/>
              </a:xfrm>
              <a:prstGeom prst="rect">
                <a:avLst/>
              </a:prstGeom>
              <a:blipFill>
                <a:blip r:embed="rId16"/>
                <a:stretch>
                  <a:fillRect l="-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Hình chữ nhật 51">
                <a:extLst>
                  <a:ext uri="{FF2B5EF4-FFF2-40B4-BE49-F238E27FC236}">
                    <a16:creationId xmlns:a16="http://schemas.microsoft.com/office/drawing/2014/main" id="{332FCCFF-8CA5-4CBE-9B32-7E20EF86893B}"/>
                  </a:ext>
                </a:extLst>
              </p:cNvPr>
              <p:cNvSpPr/>
              <p:nvPr/>
            </p:nvSpPr>
            <p:spPr>
              <a:xfrm>
                <a:off x="2863240" y="1712083"/>
                <a:ext cx="321594"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2</m:t>
                          </m:r>
                        </m:sub>
                      </m:sSub>
                    </m:oMath>
                  </m:oMathPara>
                </a14:m>
                <a:endParaRPr lang="en-US" sz="1600"/>
              </a:p>
            </p:txBody>
          </p:sp>
        </mc:Choice>
        <mc:Fallback xmlns="">
          <p:sp>
            <p:nvSpPr>
              <p:cNvPr id="134" name="Hình chữ nhật 51">
                <a:extLst>
                  <a:ext uri="{FF2B5EF4-FFF2-40B4-BE49-F238E27FC236}">
                    <a16:creationId xmlns:a16="http://schemas.microsoft.com/office/drawing/2014/main" id="{332FCCFF-8CA5-4CBE-9B32-7E20EF86893B}"/>
                  </a:ext>
                </a:extLst>
              </p:cNvPr>
              <p:cNvSpPr>
                <a:spLocks noRot="1" noChangeAspect="1" noMove="1" noResize="1" noEditPoints="1" noAdjustHandles="1" noChangeArrowheads="1" noChangeShapeType="1" noTextEdit="1"/>
              </p:cNvSpPr>
              <p:nvPr/>
            </p:nvSpPr>
            <p:spPr>
              <a:xfrm>
                <a:off x="2863240" y="1712083"/>
                <a:ext cx="321594" cy="319773"/>
              </a:xfrm>
              <a:prstGeom prst="rect">
                <a:avLst/>
              </a:prstGeom>
              <a:blipFill>
                <a:blip r:embed="rId17"/>
                <a:stretch>
                  <a:fillRect l="-8929"/>
                </a:stretch>
              </a:blipFill>
            </p:spPr>
            <p:txBody>
              <a:bodyPr/>
              <a:lstStyle/>
              <a:p>
                <a:r>
                  <a:rPr lang="en-US">
                    <a:noFill/>
                  </a:rPr>
                  <a:t> </a:t>
                </a:r>
              </a:p>
            </p:txBody>
          </p:sp>
        </mc:Fallback>
      </mc:AlternateContent>
      <p:cxnSp>
        <p:nvCxnSpPr>
          <p:cNvPr id="135" name="Đường kết nối Mũi tên Thẳng 55">
            <a:extLst>
              <a:ext uri="{FF2B5EF4-FFF2-40B4-BE49-F238E27FC236}">
                <a16:creationId xmlns:a16="http://schemas.microsoft.com/office/drawing/2014/main" id="{0C6A2163-A818-4ECC-A372-AE1B091F9DEB}"/>
              </a:ext>
            </a:extLst>
          </p:cNvPr>
          <p:cNvCxnSpPr/>
          <p:nvPr/>
        </p:nvCxnSpPr>
        <p:spPr>
          <a:xfrm>
            <a:off x="3251890" y="3157111"/>
            <a:ext cx="395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Hình chữ nhật 61">
                <a:extLst>
                  <a:ext uri="{FF2B5EF4-FFF2-40B4-BE49-F238E27FC236}">
                    <a16:creationId xmlns:a16="http://schemas.microsoft.com/office/drawing/2014/main" id="{843A4235-0DB6-4DD0-B806-B410F076EBEA}"/>
                  </a:ext>
                </a:extLst>
              </p:cNvPr>
              <p:cNvSpPr/>
              <p:nvPr/>
            </p:nvSpPr>
            <p:spPr>
              <a:xfrm>
                <a:off x="4646795" y="3783503"/>
                <a:ext cx="279039" cy="276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oMath>
                  </m:oMathPara>
                </a14:m>
                <a:endParaRPr lang="en-US" sz="1600"/>
              </a:p>
            </p:txBody>
          </p:sp>
        </mc:Choice>
        <mc:Fallback xmlns="">
          <p:sp>
            <p:nvSpPr>
              <p:cNvPr id="136" name="Hình chữ nhật 61">
                <a:extLst>
                  <a:ext uri="{FF2B5EF4-FFF2-40B4-BE49-F238E27FC236}">
                    <a16:creationId xmlns:a16="http://schemas.microsoft.com/office/drawing/2014/main" id="{843A4235-0DB6-4DD0-B806-B410F076EBEA}"/>
                  </a:ext>
                </a:extLst>
              </p:cNvPr>
              <p:cNvSpPr>
                <a:spLocks noRot="1" noChangeAspect="1" noMove="1" noResize="1" noEditPoints="1" noAdjustHandles="1" noChangeArrowheads="1" noChangeShapeType="1" noTextEdit="1"/>
              </p:cNvSpPr>
              <p:nvPr/>
            </p:nvSpPr>
            <p:spPr>
              <a:xfrm>
                <a:off x="4646795" y="3783503"/>
                <a:ext cx="279039" cy="276279"/>
              </a:xfrm>
              <a:prstGeom prst="rect">
                <a:avLst/>
              </a:prstGeom>
              <a:blipFill>
                <a:blip r:embed="rId18"/>
                <a:stretch>
                  <a:fillRect l="-8000" b="-4082"/>
                </a:stretch>
              </a:blipFill>
            </p:spPr>
            <p:txBody>
              <a:bodyPr/>
              <a:lstStyle/>
              <a:p>
                <a:r>
                  <a:rPr lang="en-US">
                    <a:noFill/>
                  </a:rPr>
                  <a:t> </a:t>
                </a:r>
              </a:p>
            </p:txBody>
          </p:sp>
        </mc:Fallback>
      </mc:AlternateContent>
      <p:cxnSp>
        <p:nvCxnSpPr>
          <p:cNvPr id="137" name="Đường kết nối Mũi tên Thẳng 62">
            <a:extLst>
              <a:ext uri="{FF2B5EF4-FFF2-40B4-BE49-F238E27FC236}">
                <a16:creationId xmlns:a16="http://schemas.microsoft.com/office/drawing/2014/main" id="{9AD78482-E6B2-453B-9F3D-FF6BA21D9BE9}"/>
              </a:ext>
            </a:extLst>
          </p:cNvPr>
          <p:cNvCxnSpPr>
            <a:cxnSpLocks/>
            <a:stCxn id="136" idx="0"/>
          </p:cNvCxnSpPr>
          <p:nvPr/>
        </p:nvCxnSpPr>
        <p:spPr>
          <a:xfrm flipH="1" flipV="1">
            <a:off x="4783795" y="3390181"/>
            <a:ext cx="2520" cy="39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Hộp Văn bản 64">
                <a:extLst>
                  <a:ext uri="{FF2B5EF4-FFF2-40B4-BE49-F238E27FC236}">
                    <a16:creationId xmlns:a16="http://schemas.microsoft.com/office/drawing/2014/main" id="{B4DB4E00-E7AF-413A-B6B9-F6D640DC89BC}"/>
                  </a:ext>
                </a:extLst>
              </p:cNvPr>
              <p:cNvSpPr txBox="1"/>
              <p:nvPr/>
            </p:nvSpPr>
            <p:spPr>
              <a:xfrm>
                <a:off x="1721353" y="2599363"/>
                <a:ext cx="270749" cy="324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h</m:t>
                          </m:r>
                          <m:r>
                            <a:rPr lang="en-US" sz="1400" b="0" i="1" smtClean="0">
                              <a:latin typeface="Cambria Math" panose="02040503050406030204" pitchFamily="18" charset="0"/>
                            </a:rPr>
                            <m:t>𝑦</m:t>
                          </m:r>
                        </m:sub>
                      </m:sSub>
                    </m:oMath>
                  </m:oMathPara>
                </a14:m>
                <a:endParaRPr lang="en-US"/>
              </a:p>
            </p:txBody>
          </p:sp>
        </mc:Choice>
        <mc:Fallback xmlns="">
          <p:sp>
            <p:nvSpPr>
              <p:cNvPr id="138" name="Hộp Văn bản 64">
                <a:extLst>
                  <a:ext uri="{FF2B5EF4-FFF2-40B4-BE49-F238E27FC236}">
                    <a16:creationId xmlns:a16="http://schemas.microsoft.com/office/drawing/2014/main" id="{B4DB4E00-E7AF-413A-B6B9-F6D640DC89BC}"/>
                  </a:ext>
                </a:extLst>
              </p:cNvPr>
              <p:cNvSpPr txBox="1">
                <a:spLocks noRot="1" noChangeAspect="1" noMove="1" noResize="1" noEditPoints="1" noAdjustHandles="1" noChangeArrowheads="1" noChangeShapeType="1" noTextEdit="1"/>
              </p:cNvSpPr>
              <p:nvPr/>
            </p:nvSpPr>
            <p:spPr>
              <a:xfrm>
                <a:off x="1721353" y="2599363"/>
                <a:ext cx="270749" cy="324769"/>
              </a:xfrm>
              <a:prstGeom prst="rect">
                <a:avLst/>
              </a:prstGeom>
              <a:blipFill>
                <a:blip r:embed="rId19"/>
                <a:stretch>
                  <a:fillRect r="-66667"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Hình chữ nhật 81">
                <a:extLst>
                  <a:ext uri="{FF2B5EF4-FFF2-40B4-BE49-F238E27FC236}">
                    <a16:creationId xmlns:a16="http://schemas.microsoft.com/office/drawing/2014/main" id="{72C4F1AB-D00E-4A64-8C03-044A050EABB2}"/>
                  </a:ext>
                </a:extLst>
              </p:cNvPr>
              <p:cNvSpPr/>
              <p:nvPr/>
            </p:nvSpPr>
            <p:spPr>
              <a:xfrm>
                <a:off x="4610058" y="2216633"/>
                <a:ext cx="321586"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𝑡</m:t>
                          </m:r>
                        </m:sub>
                      </m:sSub>
                    </m:oMath>
                  </m:oMathPara>
                </a14:m>
                <a:endParaRPr lang="en-US" sz="1600"/>
              </a:p>
            </p:txBody>
          </p:sp>
        </mc:Choice>
        <mc:Fallback xmlns="">
          <p:sp>
            <p:nvSpPr>
              <p:cNvPr id="139" name="Hình chữ nhật 81">
                <a:extLst>
                  <a:ext uri="{FF2B5EF4-FFF2-40B4-BE49-F238E27FC236}">
                    <a16:creationId xmlns:a16="http://schemas.microsoft.com/office/drawing/2014/main" id="{72C4F1AB-D00E-4A64-8C03-044A050EABB2}"/>
                  </a:ext>
                </a:extLst>
              </p:cNvPr>
              <p:cNvSpPr>
                <a:spLocks noRot="1" noChangeAspect="1" noMove="1" noResize="1" noEditPoints="1" noAdjustHandles="1" noChangeArrowheads="1" noChangeShapeType="1" noTextEdit="1"/>
              </p:cNvSpPr>
              <p:nvPr/>
            </p:nvSpPr>
            <p:spPr>
              <a:xfrm>
                <a:off x="4610058" y="2216633"/>
                <a:ext cx="321586" cy="319773"/>
              </a:xfrm>
              <a:prstGeom prst="rect">
                <a:avLst/>
              </a:prstGeom>
              <a:blipFill>
                <a:blip r:embed="rId20"/>
                <a:stretch>
                  <a:fillRect l="-5263" b="-5357"/>
                </a:stretch>
              </a:blipFill>
            </p:spPr>
            <p:txBody>
              <a:bodyPr/>
              <a:lstStyle/>
              <a:p>
                <a:r>
                  <a:rPr lang="en-US">
                    <a:noFill/>
                  </a:rPr>
                  <a:t> </a:t>
                </a:r>
              </a:p>
            </p:txBody>
          </p:sp>
        </mc:Fallback>
      </mc:AlternateContent>
      <p:cxnSp>
        <p:nvCxnSpPr>
          <p:cNvPr id="140" name="Đường kết nối Mũi tên Thẳng 82">
            <a:extLst>
              <a:ext uri="{FF2B5EF4-FFF2-40B4-BE49-F238E27FC236}">
                <a16:creationId xmlns:a16="http://schemas.microsoft.com/office/drawing/2014/main" id="{9619AB19-A95A-4E29-8C6F-641562F6F5AA}"/>
              </a:ext>
            </a:extLst>
          </p:cNvPr>
          <p:cNvCxnSpPr>
            <a:cxnSpLocks/>
            <a:endCxn id="139" idx="2"/>
          </p:cNvCxnSpPr>
          <p:nvPr/>
        </p:nvCxnSpPr>
        <p:spPr>
          <a:xfrm flipV="1">
            <a:off x="4770851" y="2536406"/>
            <a:ext cx="0" cy="372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Đường kết nối Mũi tên Thẳng 83">
            <a:extLst>
              <a:ext uri="{FF2B5EF4-FFF2-40B4-BE49-F238E27FC236}">
                <a16:creationId xmlns:a16="http://schemas.microsoft.com/office/drawing/2014/main" id="{C9A76978-125C-455B-803A-BD1B32F52DD5}"/>
              </a:ext>
            </a:extLst>
          </p:cNvPr>
          <p:cNvCxnSpPr>
            <a:cxnSpLocks/>
          </p:cNvCxnSpPr>
          <p:nvPr/>
        </p:nvCxnSpPr>
        <p:spPr>
          <a:xfrm flipV="1">
            <a:off x="4773735" y="2023394"/>
            <a:ext cx="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Hình chữ nhật 84">
                <a:extLst>
                  <a:ext uri="{FF2B5EF4-FFF2-40B4-BE49-F238E27FC236}">
                    <a16:creationId xmlns:a16="http://schemas.microsoft.com/office/drawing/2014/main" id="{365A1548-555D-46AE-BD1F-9295CA3ACD4D}"/>
                  </a:ext>
                </a:extLst>
              </p:cNvPr>
              <p:cNvSpPr/>
              <p:nvPr/>
            </p:nvSpPr>
            <p:spPr>
              <a:xfrm>
                <a:off x="4621883" y="1700199"/>
                <a:ext cx="321594" cy="31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𝑡</m:t>
                          </m:r>
                        </m:sub>
                      </m:sSub>
                    </m:oMath>
                  </m:oMathPara>
                </a14:m>
                <a:endParaRPr lang="en-US" sz="1600"/>
              </a:p>
            </p:txBody>
          </p:sp>
        </mc:Choice>
        <mc:Fallback xmlns="">
          <p:sp>
            <p:nvSpPr>
              <p:cNvPr id="142" name="Hình chữ nhật 84">
                <a:extLst>
                  <a:ext uri="{FF2B5EF4-FFF2-40B4-BE49-F238E27FC236}">
                    <a16:creationId xmlns:a16="http://schemas.microsoft.com/office/drawing/2014/main" id="{365A1548-555D-46AE-BD1F-9295CA3ACD4D}"/>
                  </a:ext>
                </a:extLst>
              </p:cNvPr>
              <p:cNvSpPr>
                <a:spLocks noRot="1" noChangeAspect="1" noMove="1" noResize="1" noEditPoints="1" noAdjustHandles="1" noChangeArrowheads="1" noChangeShapeType="1" noTextEdit="1"/>
              </p:cNvSpPr>
              <p:nvPr/>
            </p:nvSpPr>
            <p:spPr>
              <a:xfrm>
                <a:off x="4621883" y="1700199"/>
                <a:ext cx="321594" cy="319773"/>
              </a:xfrm>
              <a:prstGeom prst="rect">
                <a:avLst/>
              </a:prstGeom>
              <a:blipFill>
                <a:blip r:embed="rId21"/>
                <a:stretch>
                  <a:fillRect l="-5263"/>
                </a:stretch>
              </a:blipFill>
            </p:spPr>
            <p:txBody>
              <a:bodyPr/>
              <a:lstStyle/>
              <a:p>
                <a:r>
                  <a:rPr lang="en-US">
                    <a:noFill/>
                  </a:rPr>
                  <a:t> </a:t>
                </a:r>
              </a:p>
            </p:txBody>
          </p:sp>
        </mc:Fallback>
      </mc:AlternateContent>
      <p:sp>
        <p:nvSpPr>
          <p:cNvPr id="143" name="Hình tự do: Hình 78">
            <a:extLst>
              <a:ext uri="{FF2B5EF4-FFF2-40B4-BE49-F238E27FC236}">
                <a16:creationId xmlns:a16="http://schemas.microsoft.com/office/drawing/2014/main" id="{52CB4BAB-604C-4934-9DE1-E5AFFF941B28}"/>
              </a:ext>
            </a:extLst>
          </p:cNvPr>
          <p:cNvSpPr/>
          <p:nvPr/>
        </p:nvSpPr>
        <p:spPr>
          <a:xfrm>
            <a:off x="2121713" y="1333500"/>
            <a:ext cx="3659962" cy="352425"/>
          </a:xfrm>
          <a:custGeom>
            <a:avLst/>
            <a:gdLst>
              <a:gd name="connsiteX0" fmla="*/ 2362 w 3659962"/>
              <a:gd name="connsiteY0" fmla="*/ 352425 h 352425"/>
              <a:gd name="connsiteX1" fmla="*/ 592912 w 3659962"/>
              <a:gd name="connsiteY1" fmla="*/ 85725 h 352425"/>
              <a:gd name="connsiteX2" fmla="*/ 3659962 w 3659962"/>
              <a:gd name="connsiteY2" fmla="*/ 0 h 352425"/>
            </a:gdLst>
            <a:ahLst/>
            <a:cxnLst>
              <a:cxn ang="0">
                <a:pos x="connsiteX0" y="connsiteY0"/>
              </a:cxn>
              <a:cxn ang="0">
                <a:pos x="connsiteX1" y="connsiteY1"/>
              </a:cxn>
              <a:cxn ang="0">
                <a:pos x="connsiteX2" y="connsiteY2"/>
              </a:cxn>
            </a:cxnLst>
            <a:rect l="l" t="t" r="r" b="b"/>
            <a:pathLst>
              <a:path w="3659962" h="352425">
                <a:moveTo>
                  <a:pt x="2362" y="352425"/>
                </a:moveTo>
                <a:cubicBezTo>
                  <a:pt x="-7163" y="248443"/>
                  <a:pt x="-16688" y="144462"/>
                  <a:pt x="592912" y="85725"/>
                </a:cubicBezTo>
                <a:cubicBezTo>
                  <a:pt x="1202512" y="26988"/>
                  <a:pt x="3161487" y="14287"/>
                  <a:pt x="3659962" y="0"/>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4" name="Hình tự do: Hình 79">
            <a:extLst>
              <a:ext uri="{FF2B5EF4-FFF2-40B4-BE49-F238E27FC236}">
                <a16:creationId xmlns:a16="http://schemas.microsoft.com/office/drawing/2014/main" id="{1FED5174-FE12-4675-94D3-F6FBAA157562}"/>
              </a:ext>
            </a:extLst>
          </p:cNvPr>
          <p:cNvSpPr/>
          <p:nvPr/>
        </p:nvSpPr>
        <p:spPr>
          <a:xfrm>
            <a:off x="2982584" y="1338230"/>
            <a:ext cx="2827666" cy="357220"/>
          </a:xfrm>
          <a:custGeom>
            <a:avLst/>
            <a:gdLst>
              <a:gd name="connsiteX0" fmla="*/ 17791 w 2827666"/>
              <a:gd name="connsiteY0" fmla="*/ 357220 h 357220"/>
              <a:gd name="connsiteX1" fmla="*/ 417841 w 2827666"/>
              <a:gd name="connsiteY1" fmla="*/ 119095 h 357220"/>
              <a:gd name="connsiteX2" fmla="*/ 2827666 w 2827666"/>
              <a:gd name="connsiteY2" fmla="*/ 4795 h 357220"/>
            </a:gdLst>
            <a:ahLst/>
            <a:cxnLst>
              <a:cxn ang="0">
                <a:pos x="connsiteX0" y="connsiteY0"/>
              </a:cxn>
              <a:cxn ang="0">
                <a:pos x="connsiteX1" y="connsiteY1"/>
              </a:cxn>
              <a:cxn ang="0">
                <a:pos x="connsiteX2" y="connsiteY2"/>
              </a:cxn>
            </a:cxnLst>
            <a:rect l="l" t="t" r="r" b="b"/>
            <a:pathLst>
              <a:path w="2827666" h="357220">
                <a:moveTo>
                  <a:pt x="17791" y="357220"/>
                </a:moveTo>
                <a:cubicBezTo>
                  <a:pt x="-16340" y="267526"/>
                  <a:pt x="-50471" y="177832"/>
                  <a:pt x="417841" y="119095"/>
                </a:cubicBezTo>
                <a:cubicBezTo>
                  <a:pt x="886153" y="60358"/>
                  <a:pt x="2421266" y="-20605"/>
                  <a:pt x="2827666" y="4795"/>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5" name="Hình tự do: Hình 80">
            <a:extLst>
              <a:ext uri="{FF2B5EF4-FFF2-40B4-BE49-F238E27FC236}">
                <a16:creationId xmlns:a16="http://schemas.microsoft.com/office/drawing/2014/main" id="{D32096F7-43DF-46FC-BB18-F2ED42B9F1A2}"/>
              </a:ext>
            </a:extLst>
          </p:cNvPr>
          <p:cNvSpPr/>
          <p:nvPr/>
        </p:nvSpPr>
        <p:spPr>
          <a:xfrm>
            <a:off x="4800600" y="1333477"/>
            <a:ext cx="1009650" cy="333398"/>
          </a:xfrm>
          <a:custGeom>
            <a:avLst/>
            <a:gdLst>
              <a:gd name="connsiteX0" fmla="*/ 0 w 1009650"/>
              <a:gd name="connsiteY0" fmla="*/ 333398 h 333398"/>
              <a:gd name="connsiteX1" fmla="*/ 295275 w 1009650"/>
              <a:gd name="connsiteY1" fmla="*/ 133373 h 333398"/>
              <a:gd name="connsiteX2" fmla="*/ 1009650 w 1009650"/>
              <a:gd name="connsiteY2" fmla="*/ 23 h 333398"/>
            </a:gdLst>
            <a:ahLst/>
            <a:cxnLst>
              <a:cxn ang="0">
                <a:pos x="connsiteX0" y="connsiteY0"/>
              </a:cxn>
              <a:cxn ang="0">
                <a:pos x="connsiteX1" y="connsiteY1"/>
              </a:cxn>
              <a:cxn ang="0">
                <a:pos x="connsiteX2" y="connsiteY2"/>
              </a:cxn>
            </a:cxnLst>
            <a:rect l="l" t="t" r="r" b="b"/>
            <a:pathLst>
              <a:path w="1009650" h="333398">
                <a:moveTo>
                  <a:pt x="0" y="333398"/>
                </a:moveTo>
                <a:cubicBezTo>
                  <a:pt x="63500" y="261166"/>
                  <a:pt x="127000" y="188935"/>
                  <a:pt x="295275" y="133373"/>
                </a:cubicBezTo>
                <a:cubicBezTo>
                  <a:pt x="463550" y="77811"/>
                  <a:pt x="889000" y="-1565"/>
                  <a:pt x="1009650" y="23"/>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6" name="Hình chữ nhật 89">
            <a:extLst>
              <a:ext uri="{FF2B5EF4-FFF2-40B4-BE49-F238E27FC236}">
                <a16:creationId xmlns:a16="http://schemas.microsoft.com/office/drawing/2014/main" id="{B0A0C8E5-4EA7-4893-8FB1-7C83DB054D43}"/>
              </a:ext>
            </a:extLst>
          </p:cNvPr>
          <p:cNvSpPr/>
          <p:nvPr/>
        </p:nvSpPr>
        <p:spPr>
          <a:xfrm>
            <a:off x="5819775" y="1078273"/>
            <a:ext cx="602186" cy="510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a:latin typeface="Cambria Math" panose="02040503050406030204" pitchFamily="18" charset="0"/>
                <a:ea typeface="Cambria Math" panose="02040503050406030204" pitchFamily="18" charset="0"/>
              </a:rPr>
              <a:t>L</a:t>
            </a:r>
          </a:p>
        </p:txBody>
      </p:sp>
      <mc:AlternateContent xmlns:mc="http://schemas.openxmlformats.org/markup-compatibility/2006" xmlns:a14="http://schemas.microsoft.com/office/drawing/2010/main">
        <mc:Choice Requires="a14">
          <p:sp>
            <p:nvSpPr>
              <p:cNvPr id="147" name="Hộp Văn bản 91">
                <a:extLst>
                  <a:ext uri="{FF2B5EF4-FFF2-40B4-BE49-F238E27FC236}">
                    <a16:creationId xmlns:a16="http://schemas.microsoft.com/office/drawing/2014/main" id="{5CB0CEE7-6B96-49D9-B92B-9019307605AE}"/>
                  </a:ext>
                </a:extLst>
              </p:cNvPr>
              <p:cNvSpPr txBox="1"/>
              <p:nvPr/>
            </p:nvSpPr>
            <p:spPr>
              <a:xfrm>
                <a:off x="1712621" y="3456534"/>
                <a:ext cx="33828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𝑥</m:t>
                          </m:r>
                          <m:r>
                            <a:rPr lang="en-US" sz="1400" b="0" i="1" smtClean="0">
                              <a:latin typeface="Cambria Math" panose="02040503050406030204" pitchFamily="18" charset="0"/>
                            </a:rPr>
                            <m:t>h</m:t>
                          </m:r>
                        </m:sub>
                      </m:sSub>
                    </m:oMath>
                  </m:oMathPara>
                </a14:m>
                <a:endParaRPr lang="en-US"/>
              </a:p>
            </p:txBody>
          </p:sp>
        </mc:Choice>
        <mc:Fallback xmlns="">
          <p:sp>
            <p:nvSpPr>
              <p:cNvPr id="147" name="Hộp Văn bản 91">
                <a:extLst>
                  <a:ext uri="{FF2B5EF4-FFF2-40B4-BE49-F238E27FC236}">
                    <a16:creationId xmlns:a16="http://schemas.microsoft.com/office/drawing/2014/main" id="{5CB0CEE7-6B96-49D9-B92B-9019307605AE}"/>
                  </a:ext>
                </a:extLst>
              </p:cNvPr>
              <p:cNvSpPr txBox="1">
                <a:spLocks noRot="1" noChangeAspect="1" noMove="1" noResize="1" noEditPoints="1" noAdjustHandles="1" noChangeArrowheads="1" noChangeShapeType="1" noTextEdit="1"/>
              </p:cNvSpPr>
              <p:nvPr/>
            </p:nvSpPr>
            <p:spPr>
              <a:xfrm>
                <a:off x="1712621" y="3456534"/>
                <a:ext cx="338283" cy="307777"/>
              </a:xfrm>
              <a:prstGeom prst="rect">
                <a:avLst/>
              </a:prstGeom>
              <a:blipFill>
                <a:blip r:embed="rId22"/>
                <a:stretch>
                  <a:fillRect r="-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Hộp Văn bản 93">
                <a:extLst>
                  <a:ext uri="{FF2B5EF4-FFF2-40B4-BE49-F238E27FC236}">
                    <a16:creationId xmlns:a16="http://schemas.microsoft.com/office/drawing/2014/main" id="{41C0C917-3D6E-432B-900D-BC60818660FB}"/>
                  </a:ext>
                </a:extLst>
              </p:cNvPr>
              <p:cNvSpPr txBox="1"/>
              <p:nvPr/>
            </p:nvSpPr>
            <p:spPr>
              <a:xfrm>
                <a:off x="3209945" y="3121521"/>
                <a:ext cx="35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hh</m:t>
                          </m:r>
                        </m:sub>
                      </m:sSub>
                    </m:oMath>
                  </m:oMathPara>
                </a14:m>
                <a:endParaRPr lang="en-US"/>
              </a:p>
            </p:txBody>
          </p:sp>
        </mc:Choice>
        <mc:Fallback xmlns="">
          <p:sp>
            <p:nvSpPr>
              <p:cNvPr id="148" name="Hộp Văn bản 93">
                <a:extLst>
                  <a:ext uri="{FF2B5EF4-FFF2-40B4-BE49-F238E27FC236}">
                    <a16:creationId xmlns:a16="http://schemas.microsoft.com/office/drawing/2014/main" id="{41C0C917-3D6E-432B-900D-BC60818660FB}"/>
                  </a:ext>
                </a:extLst>
              </p:cNvPr>
              <p:cNvSpPr txBox="1">
                <a:spLocks noRot="1" noChangeAspect="1" noMove="1" noResize="1" noEditPoints="1" noAdjustHandles="1" noChangeArrowheads="1" noChangeShapeType="1" noTextEdit="1"/>
              </p:cNvSpPr>
              <p:nvPr/>
            </p:nvSpPr>
            <p:spPr>
              <a:xfrm>
                <a:off x="3209945" y="3121521"/>
                <a:ext cx="357232" cy="307777"/>
              </a:xfrm>
              <a:prstGeom prst="rect">
                <a:avLst/>
              </a:prstGeom>
              <a:blipFill>
                <a:blip r:embed="rId23"/>
                <a:stretch>
                  <a:fillRect r="-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Hộp Văn bản 94">
                <a:extLst>
                  <a:ext uri="{FF2B5EF4-FFF2-40B4-BE49-F238E27FC236}">
                    <a16:creationId xmlns:a16="http://schemas.microsoft.com/office/drawing/2014/main" id="{2F871A3C-781E-4758-B189-683930FBB050}"/>
                  </a:ext>
                </a:extLst>
              </p:cNvPr>
              <p:cNvSpPr txBox="1"/>
              <p:nvPr/>
            </p:nvSpPr>
            <p:spPr>
              <a:xfrm>
                <a:off x="2607816" y="2599363"/>
                <a:ext cx="270749" cy="324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h</m:t>
                          </m:r>
                          <m:r>
                            <a:rPr lang="en-US" sz="1400" b="0" i="1" smtClean="0">
                              <a:latin typeface="Cambria Math" panose="02040503050406030204" pitchFamily="18" charset="0"/>
                            </a:rPr>
                            <m:t>𝑦</m:t>
                          </m:r>
                        </m:sub>
                      </m:sSub>
                    </m:oMath>
                  </m:oMathPara>
                </a14:m>
                <a:endParaRPr lang="en-US"/>
              </a:p>
            </p:txBody>
          </p:sp>
        </mc:Choice>
        <mc:Fallback xmlns="">
          <p:sp>
            <p:nvSpPr>
              <p:cNvPr id="149" name="Hộp Văn bản 94">
                <a:extLst>
                  <a:ext uri="{FF2B5EF4-FFF2-40B4-BE49-F238E27FC236}">
                    <a16:creationId xmlns:a16="http://schemas.microsoft.com/office/drawing/2014/main" id="{2F871A3C-781E-4758-B189-683930FBB050}"/>
                  </a:ext>
                </a:extLst>
              </p:cNvPr>
              <p:cNvSpPr txBox="1">
                <a:spLocks noRot="1" noChangeAspect="1" noMove="1" noResize="1" noEditPoints="1" noAdjustHandles="1" noChangeArrowheads="1" noChangeShapeType="1" noTextEdit="1"/>
              </p:cNvSpPr>
              <p:nvPr/>
            </p:nvSpPr>
            <p:spPr>
              <a:xfrm>
                <a:off x="2607816" y="2599363"/>
                <a:ext cx="270749" cy="324769"/>
              </a:xfrm>
              <a:prstGeom prst="rect">
                <a:avLst/>
              </a:prstGeom>
              <a:blipFill>
                <a:blip r:embed="rId24"/>
                <a:stretch>
                  <a:fillRect r="-68182"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Hộp Văn bản 95">
                <a:extLst>
                  <a:ext uri="{FF2B5EF4-FFF2-40B4-BE49-F238E27FC236}">
                    <a16:creationId xmlns:a16="http://schemas.microsoft.com/office/drawing/2014/main" id="{1E92E43B-C424-45D7-90ED-EAD1C1D9845B}"/>
                  </a:ext>
                </a:extLst>
              </p:cNvPr>
              <p:cNvSpPr txBox="1"/>
              <p:nvPr/>
            </p:nvSpPr>
            <p:spPr>
              <a:xfrm>
                <a:off x="2566287" y="3464669"/>
                <a:ext cx="3156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𝑥</m:t>
                          </m:r>
                          <m:r>
                            <a:rPr lang="en-US" sz="1400" b="0" i="1" smtClean="0">
                              <a:latin typeface="Cambria Math" panose="02040503050406030204" pitchFamily="18" charset="0"/>
                            </a:rPr>
                            <m:t>h</m:t>
                          </m:r>
                        </m:sub>
                      </m:sSub>
                    </m:oMath>
                  </m:oMathPara>
                </a14:m>
                <a:endParaRPr lang="en-US"/>
              </a:p>
            </p:txBody>
          </p:sp>
        </mc:Choice>
        <mc:Fallback xmlns="">
          <p:sp>
            <p:nvSpPr>
              <p:cNvPr id="150" name="Hộp Văn bản 95">
                <a:extLst>
                  <a:ext uri="{FF2B5EF4-FFF2-40B4-BE49-F238E27FC236}">
                    <a16:creationId xmlns:a16="http://schemas.microsoft.com/office/drawing/2014/main" id="{1E92E43B-C424-45D7-90ED-EAD1C1D9845B}"/>
                  </a:ext>
                </a:extLst>
              </p:cNvPr>
              <p:cNvSpPr txBox="1">
                <a:spLocks noRot="1" noChangeAspect="1" noMove="1" noResize="1" noEditPoints="1" noAdjustHandles="1" noChangeArrowheads="1" noChangeShapeType="1" noTextEdit="1"/>
              </p:cNvSpPr>
              <p:nvPr/>
            </p:nvSpPr>
            <p:spPr>
              <a:xfrm>
                <a:off x="2566287" y="3464669"/>
                <a:ext cx="315650" cy="307777"/>
              </a:xfrm>
              <a:prstGeom prst="rect">
                <a:avLst/>
              </a:prstGeom>
              <a:blipFill>
                <a:blip r:embed="rId22"/>
                <a:stretch>
                  <a:fillRect r="-36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Hộp Văn bản 96">
                <a:extLst>
                  <a:ext uri="{FF2B5EF4-FFF2-40B4-BE49-F238E27FC236}">
                    <a16:creationId xmlns:a16="http://schemas.microsoft.com/office/drawing/2014/main" id="{B912CB44-5A5E-4733-AADB-561F8DAC7AC8}"/>
                  </a:ext>
                </a:extLst>
              </p:cNvPr>
              <p:cNvSpPr txBox="1"/>
              <p:nvPr/>
            </p:nvSpPr>
            <p:spPr>
              <a:xfrm>
                <a:off x="1406630" y="3123804"/>
                <a:ext cx="47812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hh</m:t>
                          </m:r>
                        </m:sub>
                      </m:sSub>
                    </m:oMath>
                  </m:oMathPara>
                </a14:m>
                <a:endParaRPr lang="en-US"/>
              </a:p>
            </p:txBody>
          </p:sp>
        </mc:Choice>
        <mc:Fallback xmlns="">
          <p:sp>
            <p:nvSpPr>
              <p:cNvPr id="151" name="Hộp Văn bản 96">
                <a:extLst>
                  <a:ext uri="{FF2B5EF4-FFF2-40B4-BE49-F238E27FC236}">
                    <a16:creationId xmlns:a16="http://schemas.microsoft.com/office/drawing/2014/main" id="{B912CB44-5A5E-4733-AADB-561F8DAC7AC8}"/>
                  </a:ext>
                </a:extLst>
              </p:cNvPr>
              <p:cNvSpPr txBox="1">
                <a:spLocks noRot="1" noChangeAspect="1" noMove="1" noResize="1" noEditPoints="1" noAdjustHandles="1" noChangeArrowheads="1" noChangeShapeType="1" noTextEdit="1"/>
              </p:cNvSpPr>
              <p:nvPr/>
            </p:nvSpPr>
            <p:spPr>
              <a:xfrm>
                <a:off x="1406630" y="3123804"/>
                <a:ext cx="478120"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Hộp Văn bản 97">
                <a:extLst>
                  <a:ext uri="{FF2B5EF4-FFF2-40B4-BE49-F238E27FC236}">
                    <a16:creationId xmlns:a16="http://schemas.microsoft.com/office/drawing/2014/main" id="{7B7A4F9C-A5B4-48FB-B050-CAF010A609B0}"/>
                  </a:ext>
                </a:extLst>
              </p:cNvPr>
              <p:cNvSpPr txBox="1"/>
              <p:nvPr/>
            </p:nvSpPr>
            <p:spPr>
              <a:xfrm>
                <a:off x="4049545" y="3201923"/>
                <a:ext cx="35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hh</m:t>
                          </m:r>
                        </m:sub>
                      </m:sSub>
                    </m:oMath>
                  </m:oMathPara>
                </a14:m>
                <a:endParaRPr lang="en-US"/>
              </a:p>
            </p:txBody>
          </p:sp>
        </mc:Choice>
        <mc:Fallback xmlns="">
          <p:sp>
            <p:nvSpPr>
              <p:cNvPr id="152" name="Hộp Văn bản 97">
                <a:extLst>
                  <a:ext uri="{FF2B5EF4-FFF2-40B4-BE49-F238E27FC236}">
                    <a16:creationId xmlns:a16="http://schemas.microsoft.com/office/drawing/2014/main" id="{7B7A4F9C-A5B4-48FB-B050-CAF010A609B0}"/>
                  </a:ext>
                </a:extLst>
              </p:cNvPr>
              <p:cNvSpPr txBox="1">
                <a:spLocks noRot="1" noChangeAspect="1" noMove="1" noResize="1" noEditPoints="1" noAdjustHandles="1" noChangeArrowheads="1" noChangeShapeType="1" noTextEdit="1"/>
              </p:cNvSpPr>
              <p:nvPr/>
            </p:nvSpPr>
            <p:spPr>
              <a:xfrm>
                <a:off x="4049545" y="3201923"/>
                <a:ext cx="357232" cy="307777"/>
              </a:xfrm>
              <a:prstGeom prst="rect">
                <a:avLst/>
              </a:prstGeom>
              <a:blipFill>
                <a:blip r:embed="rId26"/>
                <a:stretch>
                  <a:fillRect r="-23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Hộp Văn bản 99">
                <a:extLst>
                  <a:ext uri="{FF2B5EF4-FFF2-40B4-BE49-F238E27FC236}">
                    <a16:creationId xmlns:a16="http://schemas.microsoft.com/office/drawing/2014/main" id="{40672451-24CA-4538-80A5-23764A216689}"/>
                  </a:ext>
                </a:extLst>
              </p:cNvPr>
              <p:cNvSpPr txBox="1"/>
              <p:nvPr/>
            </p:nvSpPr>
            <p:spPr>
              <a:xfrm>
                <a:off x="4326157" y="2536406"/>
                <a:ext cx="270749" cy="324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h</m:t>
                          </m:r>
                          <m:r>
                            <a:rPr lang="en-US" sz="1400" b="0" i="1" smtClean="0">
                              <a:latin typeface="Cambria Math" panose="02040503050406030204" pitchFamily="18" charset="0"/>
                            </a:rPr>
                            <m:t>𝑦</m:t>
                          </m:r>
                        </m:sub>
                      </m:sSub>
                    </m:oMath>
                  </m:oMathPara>
                </a14:m>
                <a:endParaRPr lang="en-US"/>
              </a:p>
            </p:txBody>
          </p:sp>
        </mc:Choice>
        <mc:Fallback xmlns="">
          <p:sp>
            <p:nvSpPr>
              <p:cNvPr id="153" name="Hộp Văn bản 99">
                <a:extLst>
                  <a:ext uri="{FF2B5EF4-FFF2-40B4-BE49-F238E27FC236}">
                    <a16:creationId xmlns:a16="http://schemas.microsoft.com/office/drawing/2014/main" id="{40672451-24CA-4538-80A5-23764A216689}"/>
                  </a:ext>
                </a:extLst>
              </p:cNvPr>
              <p:cNvSpPr txBox="1">
                <a:spLocks noRot="1" noChangeAspect="1" noMove="1" noResize="1" noEditPoints="1" noAdjustHandles="1" noChangeArrowheads="1" noChangeShapeType="1" noTextEdit="1"/>
              </p:cNvSpPr>
              <p:nvPr/>
            </p:nvSpPr>
            <p:spPr>
              <a:xfrm>
                <a:off x="4326157" y="2536406"/>
                <a:ext cx="270749" cy="324769"/>
              </a:xfrm>
              <a:prstGeom prst="rect">
                <a:avLst/>
              </a:prstGeom>
              <a:blipFill>
                <a:blip r:embed="rId24"/>
                <a:stretch>
                  <a:fillRect r="-68182"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Hộp Văn bản 100">
                <a:extLst>
                  <a:ext uri="{FF2B5EF4-FFF2-40B4-BE49-F238E27FC236}">
                    <a16:creationId xmlns:a16="http://schemas.microsoft.com/office/drawing/2014/main" id="{93A61C46-0A87-4A3D-A522-7BB850D14E91}"/>
                  </a:ext>
                </a:extLst>
              </p:cNvPr>
              <p:cNvSpPr txBox="1"/>
              <p:nvPr/>
            </p:nvSpPr>
            <p:spPr>
              <a:xfrm>
                <a:off x="4373259" y="3465946"/>
                <a:ext cx="39304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𝑥</m:t>
                          </m:r>
                          <m:r>
                            <a:rPr lang="en-US" sz="1400" b="0" i="1" smtClean="0">
                              <a:latin typeface="Cambria Math" panose="02040503050406030204" pitchFamily="18" charset="0"/>
                            </a:rPr>
                            <m:t>h</m:t>
                          </m:r>
                        </m:sub>
                      </m:sSub>
                    </m:oMath>
                  </m:oMathPara>
                </a14:m>
                <a:endParaRPr lang="en-US"/>
              </a:p>
            </p:txBody>
          </p:sp>
        </mc:Choice>
        <mc:Fallback xmlns="">
          <p:sp>
            <p:nvSpPr>
              <p:cNvPr id="154" name="Hộp Văn bản 100">
                <a:extLst>
                  <a:ext uri="{FF2B5EF4-FFF2-40B4-BE49-F238E27FC236}">
                    <a16:creationId xmlns:a16="http://schemas.microsoft.com/office/drawing/2014/main" id="{93A61C46-0A87-4A3D-A522-7BB850D14E91}"/>
                  </a:ext>
                </a:extLst>
              </p:cNvPr>
              <p:cNvSpPr txBox="1">
                <a:spLocks noRot="1" noChangeAspect="1" noMove="1" noResize="1" noEditPoints="1" noAdjustHandles="1" noChangeArrowheads="1" noChangeShapeType="1" noTextEdit="1"/>
              </p:cNvSpPr>
              <p:nvPr/>
            </p:nvSpPr>
            <p:spPr>
              <a:xfrm>
                <a:off x="4373259" y="3465946"/>
                <a:ext cx="393048" cy="307777"/>
              </a:xfrm>
              <a:prstGeom prst="rect">
                <a:avLst/>
              </a:prstGeom>
              <a:blipFill>
                <a:blip r:embed="rId27"/>
                <a:stretch>
                  <a:fillRect r="-10769"/>
                </a:stretch>
              </a:blipFill>
            </p:spPr>
            <p:txBody>
              <a:bodyPr/>
              <a:lstStyle/>
              <a:p>
                <a:r>
                  <a:rPr lang="en-US">
                    <a:noFill/>
                  </a:rPr>
                  <a:t> </a:t>
                </a:r>
              </a:p>
            </p:txBody>
          </p:sp>
        </mc:Fallback>
      </mc:AlternateContent>
      <p:cxnSp>
        <p:nvCxnSpPr>
          <p:cNvPr id="155" name="Đường kết nối Mũi tên Thẳng 88">
            <a:extLst>
              <a:ext uri="{FF2B5EF4-FFF2-40B4-BE49-F238E27FC236}">
                <a16:creationId xmlns:a16="http://schemas.microsoft.com/office/drawing/2014/main" id="{B9551B71-2995-4E18-B33D-93A47A3E8245}"/>
              </a:ext>
            </a:extLst>
          </p:cNvPr>
          <p:cNvCxnSpPr/>
          <p:nvPr/>
        </p:nvCxnSpPr>
        <p:spPr>
          <a:xfrm>
            <a:off x="2286793" y="2031856"/>
            <a:ext cx="0" cy="196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Đường kết nối Mũi tên Thẳng 103">
            <a:extLst>
              <a:ext uri="{FF2B5EF4-FFF2-40B4-BE49-F238E27FC236}">
                <a16:creationId xmlns:a16="http://schemas.microsoft.com/office/drawing/2014/main" id="{34D79A14-F202-4737-A7AA-42012B8B7A2E}"/>
              </a:ext>
            </a:extLst>
          </p:cNvPr>
          <p:cNvCxnSpPr/>
          <p:nvPr/>
        </p:nvCxnSpPr>
        <p:spPr>
          <a:xfrm>
            <a:off x="3156216" y="2046484"/>
            <a:ext cx="0" cy="196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Đường kết nối Mũi tên Thẳng 108">
            <a:extLst>
              <a:ext uri="{FF2B5EF4-FFF2-40B4-BE49-F238E27FC236}">
                <a16:creationId xmlns:a16="http://schemas.microsoft.com/office/drawing/2014/main" id="{D36D3230-AFC0-41AD-AED4-69625B8B3B98}"/>
              </a:ext>
            </a:extLst>
          </p:cNvPr>
          <p:cNvCxnSpPr/>
          <p:nvPr/>
        </p:nvCxnSpPr>
        <p:spPr>
          <a:xfrm>
            <a:off x="4943477" y="2019972"/>
            <a:ext cx="0" cy="196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Đường kết nối Mũi tên Thẳng 102">
            <a:extLst>
              <a:ext uri="{FF2B5EF4-FFF2-40B4-BE49-F238E27FC236}">
                <a16:creationId xmlns:a16="http://schemas.microsoft.com/office/drawing/2014/main" id="{A4D83744-475E-48FA-9FCE-F67CDF1A4B6B}"/>
              </a:ext>
            </a:extLst>
          </p:cNvPr>
          <p:cNvCxnSpPr/>
          <p:nvPr/>
        </p:nvCxnSpPr>
        <p:spPr>
          <a:xfrm>
            <a:off x="2286793" y="2548290"/>
            <a:ext cx="0" cy="384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Đường kết nối Mũi tên Thẳng 110">
            <a:extLst>
              <a:ext uri="{FF2B5EF4-FFF2-40B4-BE49-F238E27FC236}">
                <a16:creationId xmlns:a16="http://schemas.microsoft.com/office/drawing/2014/main" id="{AE49A1DE-37F5-4FEF-973E-82715299041A}"/>
              </a:ext>
            </a:extLst>
          </p:cNvPr>
          <p:cNvCxnSpPr/>
          <p:nvPr/>
        </p:nvCxnSpPr>
        <p:spPr>
          <a:xfrm>
            <a:off x="3154247" y="2548290"/>
            <a:ext cx="0" cy="384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Đường kết nối Mũi tên Thẳng 111">
            <a:extLst>
              <a:ext uri="{FF2B5EF4-FFF2-40B4-BE49-F238E27FC236}">
                <a16:creationId xmlns:a16="http://schemas.microsoft.com/office/drawing/2014/main" id="{A0703FC8-12C5-4E09-9132-A755655E0E9C}"/>
              </a:ext>
            </a:extLst>
          </p:cNvPr>
          <p:cNvCxnSpPr/>
          <p:nvPr/>
        </p:nvCxnSpPr>
        <p:spPr>
          <a:xfrm>
            <a:off x="4934745" y="2536406"/>
            <a:ext cx="0" cy="384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Đường kết nối Mũi tên Thẳng 113">
            <a:extLst>
              <a:ext uri="{FF2B5EF4-FFF2-40B4-BE49-F238E27FC236}">
                <a16:creationId xmlns:a16="http://schemas.microsoft.com/office/drawing/2014/main" id="{FFF0FB7C-1C69-4F75-BE7B-FB3051B03A37}"/>
              </a:ext>
            </a:extLst>
          </p:cNvPr>
          <p:cNvCxnSpPr/>
          <p:nvPr/>
        </p:nvCxnSpPr>
        <p:spPr>
          <a:xfrm flipH="1">
            <a:off x="2371625" y="3019425"/>
            <a:ext cx="4009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Đường kết nối Mũi tên Thẳng 114">
            <a:extLst>
              <a:ext uri="{FF2B5EF4-FFF2-40B4-BE49-F238E27FC236}">
                <a16:creationId xmlns:a16="http://schemas.microsoft.com/office/drawing/2014/main" id="{61018A9A-D2B3-4E25-9974-25EF479CB070}"/>
              </a:ext>
            </a:extLst>
          </p:cNvPr>
          <p:cNvCxnSpPr/>
          <p:nvPr/>
        </p:nvCxnSpPr>
        <p:spPr>
          <a:xfrm flipH="1">
            <a:off x="1480861" y="3000375"/>
            <a:ext cx="4009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Đường kết nối Mũi tên Thẳng 115">
            <a:extLst>
              <a:ext uri="{FF2B5EF4-FFF2-40B4-BE49-F238E27FC236}">
                <a16:creationId xmlns:a16="http://schemas.microsoft.com/office/drawing/2014/main" id="{139371AA-236B-4EA3-83E3-528F4F11F536}"/>
              </a:ext>
            </a:extLst>
          </p:cNvPr>
          <p:cNvCxnSpPr/>
          <p:nvPr/>
        </p:nvCxnSpPr>
        <p:spPr>
          <a:xfrm flipH="1">
            <a:off x="3246719" y="2990850"/>
            <a:ext cx="4009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Đường kết nối Mũi tên Thẳng 116">
            <a:extLst>
              <a:ext uri="{FF2B5EF4-FFF2-40B4-BE49-F238E27FC236}">
                <a16:creationId xmlns:a16="http://schemas.microsoft.com/office/drawing/2014/main" id="{B5106BBC-F6F4-4E95-82D4-987C8FDF7559}"/>
              </a:ext>
            </a:extLst>
          </p:cNvPr>
          <p:cNvCxnSpPr/>
          <p:nvPr/>
        </p:nvCxnSpPr>
        <p:spPr>
          <a:xfrm flipH="1">
            <a:off x="4106438" y="2990850"/>
            <a:ext cx="4009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Hình chữ nhật 117">
                <a:extLst>
                  <a:ext uri="{FF2B5EF4-FFF2-40B4-BE49-F238E27FC236}">
                    <a16:creationId xmlns:a16="http://schemas.microsoft.com/office/drawing/2014/main" id="{4D5C77C1-AAA1-4271-9F46-4E5CF2670A05}"/>
                  </a:ext>
                </a:extLst>
              </p:cNvPr>
              <p:cNvSpPr/>
              <p:nvPr/>
            </p:nvSpPr>
            <p:spPr>
              <a:xfrm>
                <a:off x="985540" y="2862033"/>
                <a:ext cx="479364" cy="473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oMath>
                  </m:oMathPara>
                </a14:m>
                <a:endParaRPr lang="en-US" sz="1600"/>
              </a:p>
            </p:txBody>
          </p:sp>
        </mc:Choice>
        <mc:Fallback xmlns="">
          <p:sp>
            <p:nvSpPr>
              <p:cNvPr id="165" name="Hình chữ nhật 117">
                <a:extLst>
                  <a:ext uri="{FF2B5EF4-FFF2-40B4-BE49-F238E27FC236}">
                    <a16:creationId xmlns:a16="http://schemas.microsoft.com/office/drawing/2014/main" id="{4D5C77C1-AAA1-4271-9F46-4E5CF2670A05}"/>
                  </a:ext>
                </a:extLst>
              </p:cNvPr>
              <p:cNvSpPr>
                <a:spLocks noRot="1" noChangeAspect="1" noMove="1" noResize="1" noEditPoints="1" noAdjustHandles="1" noChangeArrowheads="1" noChangeShapeType="1" noTextEdit="1"/>
              </p:cNvSpPr>
              <p:nvPr/>
            </p:nvSpPr>
            <p:spPr>
              <a:xfrm>
                <a:off x="985540" y="2862033"/>
                <a:ext cx="479364" cy="473635"/>
              </a:xfrm>
              <a:prstGeom prst="rect">
                <a:avLst/>
              </a:prstGeom>
              <a:blipFill>
                <a:blip r:embed="rId28"/>
                <a:stretch>
                  <a:fillRect/>
                </a:stretch>
              </a:blipFill>
            </p:spPr>
            <p:txBody>
              <a:bodyPr/>
              <a:lstStyle/>
              <a:p>
                <a:r>
                  <a:rPr lang="en-US">
                    <a:noFill/>
                  </a:rPr>
                  <a:t> </a:t>
                </a:r>
              </a:p>
            </p:txBody>
          </p:sp>
        </mc:Fallback>
      </mc:AlternateContent>
      <p:sp>
        <p:nvSpPr>
          <p:cNvPr id="166" name="Hình tự do: Hình 119">
            <a:extLst>
              <a:ext uri="{FF2B5EF4-FFF2-40B4-BE49-F238E27FC236}">
                <a16:creationId xmlns:a16="http://schemas.microsoft.com/office/drawing/2014/main" id="{73E3A687-F02A-44BF-A947-C5C4C0455238}"/>
              </a:ext>
            </a:extLst>
          </p:cNvPr>
          <p:cNvSpPr/>
          <p:nvPr/>
        </p:nvSpPr>
        <p:spPr>
          <a:xfrm>
            <a:off x="1989586" y="1011271"/>
            <a:ext cx="3811139" cy="684179"/>
          </a:xfrm>
          <a:custGeom>
            <a:avLst/>
            <a:gdLst>
              <a:gd name="connsiteX0" fmla="*/ 3811139 w 3811139"/>
              <a:gd name="connsiteY0" fmla="*/ 188879 h 684179"/>
              <a:gd name="connsiteX1" fmla="*/ 582164 w 3811139"/>
              <a:gd name="connsiteY1" fmla="*/ 26954 h 684179"/>
              <a:gd name="connsiteX2" fmla="*/ 1139 w 3811139"/>
              <a:gd name="connsiteY2" fmla="*/ 684179 h 684179"/>
            </a:gdLst>
            <a:ahLst/>
            <a:cxnLst>
              <a:cxn ang="0">
                <a:pos x="connsiteX0" y="connsiteY0"/>
              </a:cxn>
              <a:cxn ang="0">
                <a:pos x="connsiteX1" y="connsiteY1"/>
              </a:cxn>
              <a:cxn ang="0">
                <a:pos x="connsiteX2" y="connsiteY2"/>
              </a:cxn>
            </a:cxnLst>
            <a:rect l="l" t="t" r="r" b="b"/>
            <a:pathLst>
              <a:path w="3811139" h="684179">
                <a:moveTo>
                  <a:pt x="3811139" y="188879"/>
                </a:moveTo>
                <a:cubicBezTo>
                  <a:pt x="2514151" y="66641"/>
                  <a:pt x="1217164" y="-55596"/>
                  <a:pt x="582164" y="26954"/>
                </a:cubicBezTo>
                <a:cubicBezTo>
                  <a:pt x="-52836" y="109504"/>
                  <a:pt x="1139" y="684179"/>
                  <a:pt x="1139" y="684179"/>
                </a:cubicBezTo>
              </a:path>
            </a:pathLst>
          </a:cu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7" name="Hình tự do: Hình 120">
            <a:extLst>
              <a:ext uri="{FF2B5EF4-FFF2-40B4-BE49-F238E27FC236}">
                <a16:creationId xmlns:a16="http://schemas.microsoft.com/office/drawing/2014/main" id="{9A7E8625-5458-495E-88D2-7A119E6DE502}"/>
              </a:ext>
            </a:extLst>
          </p:cNvPr>
          <p:cNvSpPr/>
          <p:nvPr/>
        </p:nvSpPr>
        <p:spPr>
          <a:xfrm>
            <a:off x="2884364" y="1052565"/>
            <a:ext cx="2944936" cy="671460"/>
          </a:xfrm>
          <a:custGeom>
            <a:avLst/>
            <a:gdLst>
              <a:gd name="connsiteX0" fmla="*/ 2944936 w 2944936"/>
              <a:gd name="connsiteY0" fmla="*/ 147585 h 671460"/>
              <a:gd name="connsiteX1" fmla="*/ 477961 w 2944936"/>
              <a:gd name="connsiteY1" fmla="*/ 33285 h 671460"/>
              <a:gd name="connsiteX2" fmla="*/ 1711 w 2944936"/>
              <a:gd name="connsiteY2" fmla="*/ 671460 h 671460"/>
            </a:gdLst>
            <a:ahLst/>
            <a:cxnLst>
              <a:cxn ang="0">
                <a:pos x="connsiteX0" y="connsiteY0"/>
              </a:cxn>
              <a:cxn ang="0">
                <a:pos x="connsiteX1" y="connsiteY1"/>
              </a:cxn>
              <a:cxn ang="0">
                <a:pos x="connsiteX2" y="connsiteY2"/>
              </a:cxn>
            </a:cxnLst>
            <a:rect l="l" t="t" r="r" b="b"/>
            <a:pathLst>
              <a:path w="2944936" h="671460">
                <a:moveTo>
                  <a:pt x="2944936" y="147585"/>
                </a:moveTo>
                <a:cubicBezTo>
                  <a:pt x="1956717" y="46779"/>
                  <a:pt x="968498" y="-54027"/>
                  <a:pt x="477961" y="33285"/>
                </a:cubicBezTo>
                <a:cubicBezTo>
                  <a:pt x="-12576" y="120597"/>
                  <a:pt x="-5433" y="396028"/>
                  <a:pt x="1711" y="671460"/>
                </a:cubicBezTo>
              </a:path>
            </a:pathLst>
          </a:cu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8" name="Hình tự do: Hình 121">
            <a:extLst>
              <a:ext uri="{FF2B5EF4-FFF2-40B4-BE49-F238E27FC236}">
                <a16:creationId xmlns:a16="http://schemas.microsoft.com/office/drawing/2014/main" id="{61BADD27-4D0A-437B-9226-12B592CBE897}"/>
              </a:ext>
            </a:extLst>
          </p:cNvPr>
          <p:cNvSpPr/>
          <p:nvPr/>
        </p:nvSpPr>
        <p:spPr>
          <a:xfrm>
            <a:off x="4667250" y="1108577"/>
            <a:ext cx="1133475" cy="577348"/>
          </a:xfrm>
          <a:custGeom>
            <a:avLst/>
            <a:gdLst>
              <a:gd name="connsiteX0" fmla="*/ 1133475 w 1133475"/>
              <a:gd name="connsiteY0" fmla="*/ 101098 h 577348"/>
              <a:gd name="connsiteX1" fmla="*/ 381000 w 1133475"/>
              <a:gd name="connsiteY1" fmla="*/ 34423 h 577348"/>
              <a:gd name="connsiteX2" fmla="*/ 0 w 1133475"/>
              <a:gd name="connsiteY2" fmla="*/ 577348 h 577348"/>
            </a:gdLst>
            <a:ahLst/>
            <a:cxnLst>
              <a:cxn ang="0">
                <a:pos x="connsiteX0" y="connsiteY0"/>
              </a:cxn>
              <a:cxn ang="0">
                <a:pos x="connsiteX1" y="connsiteY1"/>
              </a:cxn>
              <a:cxn ang="0">
                <a:pos x="connsiteX2" y="connsiteY2"/>
              </a:cxn>
            </a:cxnLst>
            <a:rect l="l" t="t" r="r" b="b"/>
            <a:pathLst>
              <a:path w="1133475" h="577348">
                <a:moveTo>
                  <a:pt x="1133475" y="101098"/>
                </a:moveTo>
                <a:cubicBezTo>
                  <a:pt x="851693" y="28073"/>
                  <a:pt x="569912" y="-44952"/>
                  <a:pt x="381000" y="34423"/>
                </a:cubicBezTo>
                <a:cubicBezTo>
                  <a:pt x="192088" y="113798"/>
                  <a:pt x="39687" y="488448"/>
                  <a:pt x="0" y="577348"/>
                </a:cubicBezTo>
              </a:path>
            </a:pathLst>
          </a:cu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9" name="Google Shape;108;p6">
            <a:extLst>
              <a:ext uri="{FF2B5EF4-FFF2-40B4-BE49-F238E27FC236}">
                <a16:creationId xmlns:a16="http://schemas.microsoft.com/office/drawing/2014/main" id="{F30EAA5D-838C-4C21-BA9A-3E5503B59AFE}"/>
              </a:ext>
            </a:extLst>
          </p:cNvPr>
          <p:cNvSpPr txBox="1">
            <a:spLocks noGrp="1"/>
          </p:cNvSpPr>
          <p:nvPr>
            <p:ph type="title"/>
          </p:nvPr>
        </p:nvSpPr>
        <p:spPr>
          <a:xfrm>
            <a:off x="2268136" y="3774"/>
            <a:ext cx="5678775" cy="702600"/>
          </a:xfrm>
          <a:prstGeom prst="rect">
            <a:avLst/>
          </a:prstGeom>
          <a:noFill/>
          <a:ln>
            <a:noFill/>
          </a:ln>
        </p:spPr>
        <p:txBody>
          <a:bodyPr spcFirstLastPara="1" wrap="square" lIns="91425" tIns="91425" rIns="91425" bIns="91425" anchor="b" anchorCtr="0">
            <a:noAutofit/>
          </a:bodyPr>
          <a:lstStyle/>
          <a:p>
            <a:r>
              <a:rPr lang="en-US"/>
              <a:t>Backpropagation Through Time</a:t>
            </a:r>
            <a:endParaRPr lang="vi-VN">
              <a:latin typeface="Times New Roman"/>
              <a:ea typeface="Times New Roman"/>
              <a:cs typeface="Times New Roman"/>
              <a:sym typeface="Times New Roman"/>
            </a:endParaRPr>
          </a:p>
        </p:txBody>
      </p:sp>
      <p:cxnSp>
        <p:nvCxnSpPr>
          <p:cNvPr id="170" name="Google Shape;105;p6">
            <a:extLst>
              <a:ext uri="{FF2B5EF4-FFF2-40B4-BE49-F238E27FC236}">
                <a16:creationId xmlns:a16="http://schemas.microsoft.com/office/drawing/2014/main" id="{BBC2A482-5F0F-4688-AFED-05F54B67F054}"/>
              </a:ext>
            </a:extLst>
          </p:cNvPr>
          <p:cNvCxnSpPr/>
          <p:nvPr/>
        </p:nvCxnSpPr>
        <p:spPr>
          <a:xfrm>
            <a:off x="2371725" y="701675"/>
            <a:ext cx="4400550" cy="0"/>
          </a:xfrm>
          <a:prstGeom prst="straightConnector1">
            <a:avLst/>
          </a:prstGeom>
          <a:noFill/>
          <a:ln w="9525" cap="flat" cmpd="sng">
            <a:solidFill>
              <a:srgbClr val="008EE9"/>
            </a:solidFill>
            <a:prstDash val="solid"/>
            <a:round/>
            <a:headEnd type="none" w="sm" len="sm"/>
            <a:tailEnd type="none" w="sm" len="sm"/>
          </a:ln>
        </p:spPr>
      </p:cxnSp>
    </p:spTree>
    <p:extLst>
      <p:ext uri="{BB962C8B-B14F-4D97-AF65-F5344CB8AC3E}">
        <p14:creationId xmlns:p14="http://schemas.microsoft.com/office/powerpoint/2010/main" val="3197444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anim calcmode="lin" valueType="num">
                                      <p:cBhvr>
                                        <p:cTn id="11" dur="500" fill="hold"/>
                                        <p:tgtEl>
                                          <p:spTgt spid="70"/>
                                        </p:tgtEl>
                                        <p:attrNameLst>
                                          <p:attrName>ppt_x</p:attrName>
                                        </p:attrNameLst>
                                      </p:cBhvr>
                                      <p:tavLst>
                                        <p:tav tm="0">
                                          <p:val>
                                            <p:strVal val="#ppt_x"/>
                                          </p:val>
                                        </p:tav>
                                        <p:tav tm="100000">
                                          <p:val>
                                            <p:strVal val="#ppt_x"/>
                                          </p:val>
                                        </p:tav>
                                      </p:tavLst>
                                    </p:anim>
                                    <p:anim calcmode="lin" valueType="num">
                                      <p:cBhvr>
                                        <p:cTn id="12"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6"/>
          <p:cNvCxnSpPr/>
          <p:nvPr/>
        </p:nvCxnSpPr>
        <p:spPr>
          <a:xfrm>
            <a:off x="2334788" y="934974"/>
            <a:ext cx="4400550" cy="0"/>
          </a:xfrm>
          <a:prstGeom prst="straightConnector1">
            <a:avLst/>
          </a:prstGeom>
          <a:noFill/>
          <a:ln w="9525" cap="flat" cmpd="sng">
            <a:solidFill>
              <a:srgbClr val="008EE9"/>
            </a:solidFill>
            <a:prstDash val="solid"/>
            <a:round/>
            <a:headEnd type="none" w="sm" len="sm"/>
            <a:tailEnd type="none" w="sm" len="sm"/>
          </a:ln>
        </p:spPr>
      </p:cxnSp>
      <p:sp>
        <p:nvSpPr>
          <p:cNvPr id="106" name="Google Shape;106;p6"/>
          <p:cNvSpPr txBox="1">
            <a:spLocks noGrp="1"/>
          </p:cNvSpPr>
          <p:nvPr>
            <p:ph type="sldNum" idx="12"/>
          </p:nvPr>
        </p:nvSpPr>
        <p:spPr>
          <a:xfrm>
            <a:off x="7451614" y="4714326"/>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15</a:t>
            </a:fld>
            <a:endParaRPr/>
          </a:p>
        </p:txBody>
      </p:sp>
      <p:pic>
        <p:nvPicPr>
          <p:cNvPr id="107" name="Google Shape;107;p6"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108" name="Google Shape;108;p6"/>
          <p:cNvSpPr txBox="1">
            <a:spLocks noGrp="1"/>
          </p:cNvSpPr>
          <p:nvPr>
            <p:ph type="title"/>
          </p:nvPr>
        </p:nvSpPr>
        <p:spPr>
          <a:xfrm>
            <a:off x="2268136" y="232374"/>
            <a:ext cx="5678775" cy="702600"/>
          </a:xfrm>
          <a:prstGeom prst="rect">
            <a:avLst/>
          </a:prstGeom>
          <a:noFill/>
          <a:ln>
            <a:noFill/>
          </a:ln>
        </p:spPr>
        <p:txBody>
          <a:bodyPr spcFirstLastPara="1" wrap="square" lIns="91425" tIns="91425" rIns="91425" bIns="91425" anchor="b" anchorCtr="0">
            <a:noAutofit/>
          </a:bodyPr>
          <a:lstStyle/>
          <a:p>
            <a:pPr lvl="2">
              <a:lnSpc>
                <a:spcPct val="150000"/>
              </a:lnSpc>
            </a:pPr>
            <a:r>
              <a:rPr lang="en-US"/>
              <a:t>Vanishing and Exploding Gradient</a:t>
            </a:r>
          </a:p>
        </p:txBody>
      </p:sp>
      <p:sp>
        <p:nvSpPr>
          <p:cNvPr id="60" name="Hộp Văn bản 59">
            <a:extLst>
              <a:ext uri="{FF2B5EF4-FFF2-40B4-BE49-F238E27FC236}">
                <a16:creationId xmlns:a16="http://schemas.microsoft.com/office/drawing/2014/main" id="{85433812-2E6A-4D11-8831-14147AEC87B1}"/>
              </a:ext>
            </a:extLst>
          </p:cNvPr>
          <p:cNvSpPr txBox="1"/>
          <p:nvPr/>
        </p:nvSpPr>
        <p:spPr>
          <a:xfrm>
            <a:off x="1812723" y="1436592"/>
            <a:ext cx="6589600" cy="2246769"/>
          </a:xfrm>
          <a:prstGeom prst="rect">
            <a:avLst/>
          </a:prstGeom>
          <a:noFill/>
        </p:spPr>
        <p:txBody>
          <a:bodyPr wrap="square">
            <a:spAutoFit/>
          </a:bodyPr>
          <a:lstStyle/>
          <a:p>
            <a:pPr algn="l"/>
            <a:r>
              <a:rPr lang="en-US" sz="2000" b="0" i="0">
                <a:solidFill>
                  <a:srgbClr val="000000"/>
                </a:solidFill>
                <a:effectLst/>
                <a:latin typeface="-apple-system"/>
              </a:rPr>
              <a:t>Vanishing Gradient:</a:t>
            </a:r>
          </a:p>
          <a:p>
            <a:pPr marL="398463" indent="-166688" algn="l">
              <a:buFont typeface="Arial" panose="020B0604020202020204" pitchFamily="34" charset="0"/>
              <a:buChar char="•"/>
            </a:pPr>
            <a:r>
              <a:rPr lang="en-US" sz="2000" b="0" i="0">
                <a:solidFill>
                  <a:srgbClr val="000000"/>
                </a:solidFill>
                <a:effectLst/>
                <a:latin typeface="-apple-system"/>
              </a:rPr>
              <a:t>Giá trị gradient tiến dần về 0</a:t>
            </a:r>
          </a:p>
          <a:p>
            <a:pPr>
              <a:lnSpc>
                <a:spcPct val="200000"/>
              </a:lnSpc>
            </a:pPr>
            <a:r>
              <a:rPr lang="en-US" sz="2000" b="0" i="0">
                <a:solidFill>
                  <a:srgbClr val="000000"/>
                </a:solidFill>
                <a:effectLst/>
                <a:latin typeface="-apple-system"/>
              </a:rPr>
              <a:t>Exploding Gradient:</a:t>
            </a:r>
          </a:p>
          <a:p>
            <a:pPr marL="398463" lvl="6" indent="-166688">
              <a:buFont typeface="Arial" panose="020B0604020202020204" pitchFamily="34" charset="0"/>
              <a:buChar char="•"/>
            </a:pPr>
            <a:r>
              <a:rPr lang="en-US" sz="2000" b="0" i="0">
                <a:solidFill>
                  <a:srgbClr val="000000"/>
                </a:solidFill>
                <a:effectLst/>
                <a:latin typeface="-apple-system"/>
              </a:rPr>
              <a:t>Giá trị gradient tăng theo cấp số nhân</a:t>
            </a:r>
          </a:p>
          <a:p>
            <a:pPr marL="231775" algn="l"/>
            <a:endParaRPr lang="en-US" sz="2000" b="0" i="0">
              <a:solidFill>
                <a:srgbClr val="000000"/>
              </a:solidFill>
              <a:effectLst/>
              <a:latin typeface="-apple-system"/>
            </a:endParaRPr>
          </a:p>
          <a:p>
            <a:pPr algn="l"/>
            <a:endParaRPr lang="en-US" sz="2000" b="0" i="0">
              <a:solidFill>
                <a:srgbClr val="000000"/>
              </a:solidFill>
              <a:effectLst/>
              <a:latin typeface="-apple-system"/>
            </a:endParaRPr>
          </a:p>
        </p:txBody>
      </p:sp>
    </p:spTree>
    <p:extLst>
      <p:ext uri="{BB962C8B-B14F-4D97-AF65-F5344CB8AC3E}">
        <p14:creationId xmlns:p14="http://schemas.microsoft.com/office/powerpoint/2010/main" val="2794403287"/>
      </p:ext>
    </p:extLst>
  </p:cSld>
  <p:clrMapOvr>
    <a:masterClrMapping/>
  </p:clrMapOvr>
  <mc:AlternateContent xmlns:mc="http://schemas.openxmlformats.org/markup-compatibility/2006" xmlns:p14="http://schemas.microsoft.com/office/powerpoint/2010/main">
    <mc:Choice Requires="p14">
      <p:transition p14:dur="10" advTm="43510"/>
    </mc:Choice>
    <mc:Fallback xmlns="">
      <p:transition advTm="43510"/>
    </mc:Fallback>
  </mc:AlternateContent>
  <p:extLst>
    <p:ext uri="{3A86A75C-4F4B-4683-9AE1-C65F6400EC91}">
      <p14:laserTraceLst xmlns:p14="http://schemas.microsoft.com/office/powerpoint/2010/main">
        <p14:tracePtLst>
          <p14:tracePt t="82" x="1765300" y="5095875"/>
          <p14:tracePt t="100" x="1765300" y="5105400"/>
          <p14:tracePt t="104" x="1765300" y="5124450"/>
          <p14:tracePt t="112" x="1755775" y="5133975"/>
          <p14:tracePt t="127" x="1746250" y="5133975"/>
          <p14:tracePt t="229" x="1727200" y="5114925"/>
          <p14:tracePt t="236" x="1727200" y="5105400"/>
          <p14:tracePt t="245" x="1727200" y="5095875"/>
          <p14:tracePt t="252" x="1727200" y="5087938"/>
          <p14:tracePt t="268" x="1727200" y="5078413"/>
          <p14:tracePt t="277" x="1727200" y="5068888"/>
          <p14:tracePt t="307" x="1727200" y="5087938"/>
          <p14:tracePt t="314" x="1727200" y="5124450"/>
          <p14:tracePt t="581" x="1182688" y="5078413"/>
          <p14:tracePt t="590" x="1154113" y="5049838"/>
          <p14:tracePt t="596" x="1127125" y="5011738"/>
          <p14:tracePt t="607" x="1108075" y="4983163"/>
          <p14:tracePt t="613" x="1089025" y="4956175"/>
          <p14:tracePt t="621" x="1050925" y="4899025"/>
          <p14:tracePt t="629" x="1041400" y="4879975"/>
          <p14:tracePt t="636" x="1033463" y="4862513"/>
          <p14:tracePt t="645" x="1014413" y="4833938"/>
          <p14:tracePt t="652" x="1004888" y="4805363"/>
          <p14:tracePt t="658" x="1004888" y="4768850"/>
          <p14:tracePt t="666" x="995363" y="4740275"/>
          <p14:tracePt t="675" x="995363" y="4683125"/>
          <p14:tracePt t="682" x="995363" y="4646613"/>
          <p14:tracePt t="690" x="995363" y="4579938"/>
          <p14:tracePt t="698" x="995363" y="4505325"/>
          <p14:tracePt t="707" x="995363" y="4402138"/>
          <p14:tracePt t="714" x="1014413" y="4298950"/>
          <p14:tracePt t="723" x="1014413" y="4241800"/>
          <p14:tracePt t="730" x="1041400" y="4111625"/>
          <p14:tracePt t="740" x="1050925" y="4008438"/>
          <p14:tracePt t="746" x="1069975" y="3905250"/>
          <p14:tracePt t="757" x="1079500" y="3857625"/>
          <p14:tracePt t="761" x="1089025" y="3783013"/>
          <p14:tracePt t="768" x="1098550" y="3783013"/>
          <p14:tracePt t="778" x="1108075" y="3744913"/>
          <p14:tracePt t="784" x="1108075" y="3725863"/>
          <p14:tracePt t="793" x="1117600" y="3670300"/>
          <p14:tracePt t="800" x="1117600" y="3632200"/>
          <p14:tracePt t="809" x="1127125" y="3594100"/>
          <p14:tracePt t="817" x="1136650" y="3576638"/>
          <p14:tracePt t="824" x="1144588" y="3509963"/>
          <p14:tracePt t="833" x="1173163" y="3416300"/>
          <p14:tracePt t="840" x="1182688" y="3341688"/>
          <p14:tracePt t="846" x="1211263" y="3267075"/>
          <p14:tracePt t="857" x="1220788" y="3238500"/>
          <p14:tracePt t="863" x="1230313" y="3181350"/>
          <p14:tracePt t="871" x="1257300" y="3125788"/>
          <p14:tracePt t="878" x="1266825" y="3068638"/>
          <p14:tracePt t="887" x="1276350" y="3013075"/>
          <p14:tracePt t="894" x="1285875" y="2938463"/>
          <p14:tracePt t="905" x="1295400" y="2890838"/>
          <p14:tracePt t="912" x="1304925" y="2852738"/>
          <p14:tracePt t="918" x="1304925" y="2797175"/>
          <p14:tracePt t="927" x="1323975" y="2759075"/>
          <p14:tracePt t="934" x="1323975" y="2740025"/>
          <p14:tracePt t="943" x="1333500" y="2703513"/>
          <p14:tracePt t="948" x="1333500" y="2665413"/>
          <p14:tracePt t="956" x="1343025" y="2636838"/>
          <p14:tracePt t="965" x="1352550" y="2609850"/>
          <p14:tracePt t="975" x="1360488" y="2562225"/>
          <p14:tracePt t="980" x="1370013" y="2524125"/>
          <p14:tracePt t="990" x="1379538" y="2506663"/>
          <p14:tracePt t="997" x="1379538" y="2478088"/>
          <p14:tracePt t="1006" x="1379538" y="2468563"/>
          <p14:tracePt t="1013" x="1389063" y="2430463"/>
          <p14:tracePt t="1028" x="1398588" y="2403475"/>
          <p14:tracePt t="1034" x="1408113" y="2346325"/>
          <p14:tracePt t="1043" x="1427163" y="2317750"/>
          <p14:tracePt t="1051" x="1436688" y="2281238"/>
          <p14:tracePt t="1059" x="1446213" y="2233613"/>
          <p14:tracePt t="1066" x="1473200" y="2178050"/>
          <p14:tracePt t="1075" x="1473200" y="2159000"/>
          <p14:tracePt t="1082" x="1482725" y="2120900"/>
          <p14:tracePt t="1090" x="1501775" y="2065338"/>
          <p14:tracePt t="1098" x="1511300" y="2017713"/>
          <p14:tracePt t="1106" x="1539875" y="1981200"/>
          <p14:tracePt t="1114" x="1558925" y="1933575"/>
          <p14:tracePt t="1123" x="1568450" y="1905000"/>
          <p14:tracePt t="1128" x="1585913" y="1868488"/>
          <p14:tracePt t="1137" x="1595438" y="1839913"/>
          <p14:tracePt t="1145" x="1604963" y="1820863"/>
          <p14:tracePt t="1152" x="1614488" y="1801813"/>
          <p14:tracePt t="1161" x="1614488" y="1773238"/>
          <p14:tracePt t="1168" x="1624013" y="1755775"/>
          <p14:tracePt t="1177" x="1633538" y="1736725"/>
          <p14:tracePt t="1184" x="1633538" y="1727200"/>
          <p14:tracePt t="1193" x="1633538" y="1717675"/>
          <p14:tracePt t="1201" x="1643063" y="1708150"/>
          <p14:tracePt t="1208" x="1643063" y="1698625"/>
          <p14:tracePt t="1217" x="1652588" y="1689100"/>
          <p14:tracePt t="1224" x="1652588" y="1670050"/>
          <p14:tracePt t="1231" x="1652588" y="1660525"/>
          <p14:tracePt t="1246" x="1662113" y="1643063"/>
          <p14:tracePt t="1257" x="1662113" y="1633538"/>
          <p14:tracePt t="1262" x="1671638" y="1624013"/>
          <p14:tracePt t="1270" x="1671638" y="1614488"/>
          <p14:tracePt t="1278" x="1681163" y="1604963"/>
          <p14:tracePt t="1286" x="1689100" y="1585913"/>
          <p14:tracePt t="1325" x="1698625" y="1566863"/>
          <p14:tracePt t="1333" x="1708150" y="1557338"/>
          <p14:tracePt t="1341" x="1708150" y="1549400"/>
          <p14:tracePt t="1349" x="1717675" y="1539875"/>
          <p14:tracePt t="1357" x="1727200" y="1530350"/>
          <p14:tracePt t="1364" x="1736725" y="1511300"/>
          <p14:tracePt t="1376" x="1736725" y="1492250"/>
          <p14:tracePt t="1381" x="1746250" y="1492250"/>
          <p14:tracePt t="1390" x="1755775" y="1492250"/>
          <p14:tracePt t="1397" x="1755775" y="1482725"/>
          <p14:tracePt t="1406" x="1755775" y="1473200"/>
          <p14:tracePt t="1411" x="1765300" y="1463675"/>
          <p14:tracePt t="1427" x="1774825" y="1454150"/>
          <p14:tracePt t="1435" x="1784350" y="1454150"/>
          <p14:tracePt t="1459" x="1784350" y="1446213"/>
          <p14:tracePt t="1466" x="1784350" y="1436688"/>
          <p14:tracePt t="1475" x="1793875" y="1436688"/>
          <p14:tracePt t="1482" x="1801813" y="1427163"/>
          <p14:tracePt t="1498" x="1801813" y="1417638"/>
          <p14:tracePt t="1513" x="1811338" y="1417638"/>
          <p14:tracePt t="1528" x="1820863" y="1417638"/>
          <p14:tracePt t="1536" x="1820863" y="1408113"/>
          <p14:tracePt t="1553" x="1820863" y="1398588"/>
          <p14:tracePt t="1576" x="1820863" y="1389063"/>
          <p14:tracePt t="1584" x="1830388" y="1389063"/>
          <p14:tracePt t="1615" x="1839913" y="1379538"/>
          <p14:tracePt t="1631" x="1839913" y="1370013"/>
          <p14:tracePt t="1640" x="1849438" y="1370013"/>
          <p14:tracePt t="1646" x="1849438" y="1360488"/>
          <p14:tracePt t="1656" x="1858963" y="1360488"/>
          <p14:tracePt t="1663" x="1858963" y="1350963"/>
          <p14:tracePt t="1693" x="1868488" y="1341438"/>
          <p14:tracePt t="1701" x="1868488" y="1333500"/>
          <p14:tracePt t="1708" x="1878013" y="1323975"/>
          <p14:tracePt t="1716" x="1887538" y="1314450"/>
          <p14:tracePt t="1724" x="1897063" y="1314450"/>
          <p14:tracePt t="1740" x="1914525" y="1304925"/>
          <p14:tracePt t="1748" x="1924050" y="1295400"/>
          <p14:tracePt t="1757" x="1933575" y="1285875"/>
          <p14:tracePt t="1765" x="1943100" y="1276350"/>
          <p14:tracePt t="1776" x="1943100" y="1266825"/>
          <p14:tracePt t="1781" x="1952625" y="1266825"/>
          <p14:tracePt t="1789" x="1962150" y="1266825"/>
          <p14:tracePt t="1795" x="1971675" y="1257300"/>
          <p14:tracePt t="1802" x="1981200" y="1247775"/>
          <p14:tracePt t="1810" x="1990725" y="1238250"/>
          <p14:tracePt t="1818" x="2000250" y="1230313"/>
          <p14:tracePt t="1827" x="2009775" y="1230313"/>
          <p14:tracePt t="1843" x="2017713" y="1220788"/>
          <p14:tracePt t="1859" x="2027238" y="1211263"/>
          <p14:tracePt t="1866" x="2036763" y="1201738"/>
          <p14:tracePt t="1875" x="2046288" y="1201738"/>
          <p14:tracePt t="1881" x="2055813" y="1192213"/>
          <p14:tracePt t="1896" x="2065338" y="1192213"/>
          <p14:tracePt t="1907" x="2074863" y="1182688"/>
          <p14:tracePt t="1912" x="2093913" y="1173163"/>
          <p14:tracePt t="1920" x="2103438" y="1163638"/>
          <p14:tracePt t="1928" x="2112963" y="1154113"/>
          <p14:tracePt t="1936" x="2122488" y="1154113"/>
          <p14:tracePt t="1945" x="2130425" y="1144588"/>
          <p14:tracePt t="1952" x="2139950" y="1144588"/>
          <p14:tracePt t="1960" x="2149475" y="1135063"/>
          <p14:tracePt t="1968" x="2149475" y="1125538"/>
          <p14:tracePt t="1977" x="2159000" y="1125538"/>
          <p14:tracePt t="1982" x="2178050" y="1117600"/>
          <p14:tracePt t="1999" x="2187575" y="1108075"/>
          <p14:tracePt t="2015" x="2197100" y="1108075"/>
          <p14:tracePt t="2030" x="2206625" y="1098550"/>
          <p14:tracePt t="2040" x="2225675" y="1098550"/>
          <p14:tracePt t="2056" x="2233613" y="1089025"/>
          <p14:tracePt t="2071" x="2243138" y="1089025"/>
          <p14:tracePt t="2077" x="2252663" y="1079500"/>
          <p14:tracePt t="2085" x="2262188" y="1079500"/>
          <p14:tracePt t="2100" x="2271713" y="1079500"/>
          <p14:tracePt t="2109" x="2271713" y="1069975"/>
          <p14:tracePt t="2117" x="2281238" y="1069975"/>
          <p14:tracePt t="2125" x="2290763" y="1069975"/>
          <p14:tracePt t="2132" x="2300288" y="1069975"/>
          <p14:tracePt t="2149" x="2309813" y="1060450"/>
          <p14:tracePt t="2162" x="2319338" y="1060450"/>
          <p14:tracePt t="2171" x="2338388" y="1050925"/>
          <p14:tracePt t="2179" x="2355850" y="1041400"/>
          <p14:tracePt t="2186" x="2365375" y="1031875"/>
          <p14:tracePt t="2195" x="2384425" y="1031875"/>
          <p14:tracePt t="2202" x="2403475" y="1014413"/>
          <p14:tracePt t="2222" x="2432050" y="1014413"/>
          <p14:tracePt t="2227" x="2449513" y="1004888"/>
          <p14:tracePt t="2234" x="2459038" y="995363"/>
          <p14:tracePt t="2243" x="2468563" y="995363"/>
          <p14:tracePt t="2251" x="2478088" y="995363"/>
          <p14:tracePt t="2259" x="2487613" y="985838"/>
          <p14:tracePt t="2265" x="2506663" y="976313"/>
          <p14:tracePt t="2274" x="2516188" y="976313"/>
          <p14:tracePt t="2281" x="2516188" y="966788"/>
          <p14:tracePt t="2290" x="2535238" y="966788"/>
          <p14:tracePt t="2296" x="2544763" y="957263"/>
          <p14:tracePt t="2307" x="2562225" y="947738"/>
          <p14:tracePt t="2321" x="2581275" y="947738"/>
          <p14:tracePt t="2328" x="2590800" y="947738"/>
          <p14:tracePt t="2337" x="2600325" y="947738"/>
          <p14:tracePt t="2345" x="2609850" y="938213"/>
          <p14:tracePt t="2352" x="2609850" y="928688"/>
          <p14:tracePt t="2359" x="2619375" y="928688"/>
          <p14:tracePt t="2366" x="2628900" y="928688"/>
          <p14:tracePt t="2375" x="2638425" y="919163"/>
          <p14:tracePt t="2390" x="2647950" y="919163"/>
          <p14:tracePt t="2406" x="2647950" y="911225"/>
          <p14:tracePt t="2414" x="2657475" y="911225"/>
          <p14:tracePt t="2430" x="2667000" y="911225"/>
          <p14:tracePt t="2452" x="2674938" y="911225"/>
          <p14:tracePt t="2525" x="2684463" y="911225"/>
          <p14:tracePt t="2563" x="2693988" y="911225"/>
          <p14:tracePt t="2618" x="2693988" y="901700"/>
          <p14:tracePt t="2680" x="2703513" y="901700"/>
          <p14:tracePt t="2721" x="2713038" y="901700"/>
          <p14:tracePt t="2751" x="2722563" y="901700"/>
          <p14:tracePt t="2767" x="2732088" y="901700"/>
          <p14:tracePt t="2775" x="2741613" y="901700"/>
          <p14:tracePt t="2790" x="2751138" y="901700"/>
          <p14:tracePt t="2822" x="2760663" y="901700"/>
          <p14:tracePt t="2836" x="2770188" y="901700"/>
          <p14:tracePt t="2845" x="2787650" y="892175"/>
          <p14:tracePt t="2853" x="2797175" y="892175"/>
          <p14:tracePt t="2860" x="2816225" y="892175"/>
          <p14:tracePt t="2868" x="2835275" y="892175"/>
          <p14:tracePt t="2877" x="2873375" y="892175"/>
          <p14:tracePt t="2884" x="2900363" y="892175"/>
          <p14:tracePt t="2894" x="2928938" y="882650"/>
          <p14:tracePt t="2900" x="2947988" y="882650"/>
          <p14:tracePt t="2909" x="2976563" y="882650"/>
          <p14:tracePt t="2916" x="2994025" y="882650"/>
          <p14:tracePt t="2923" x="3022600" y="882650"/>
          <p14:tracePt t="2930" x="3051175" y="882650"/>
          <p14:tracePt t="2940" x="3070225" y="882650"/>
          <p14:tracePt t="2956" x="3098800" y="882650"/>
          <p14:tracePt t="2971" x="3154363" y="882650"/>
          <p14:tracePt t="2979" x="3192463" y="882650"/>
          <p14:tracePt t="3246" x="3651250" y="966788"/>
          <p14:tracePt t="3637" x="3651250" y="957263"/>
          <p14:tracePt t="3661" x="3651250" y="947738"/>
          <p14:tracePt t="3669" x="3660775" y="947738"/>
          <p14:tracePt t="3683" x="3660775" y="938213"/>
          <p14:tracePt t="3691" x="3670300" y="938213"/>
          <p14:tracePt t="3731" x="3679825" y="938213"/>
          <p14:tracePt t="3747" x="3679825" y="928688"/>
          <p14:tracePt t="3763" x="3689350" y="919163"/>
          <p14:tracePt t="3777" x="3698875" y="919163"/>
          <p14:tracePt t="3785" x="3717925" y="911225"/>
          <p14:tracePt t="3794" x="3727450" y="911225"/>
          <p14:tracePt t="3801" x="3736975" y="911225"/>
          <p14:tracePt t="3825" x="3746500" y="911225"/>
          <p14:tracePt t="3894" x="3746500" y="901700"/>
          <p14:tracePt t="4013" x="3756025" y="892175"/>
          <p14:tracePt t="4045" x="3763963" y="892175"/>
          <p14:tracePt t="6717" x="3783013" y="892175"/>
          <p14:tracePt t="6731" x="3802063" y="892175"/>
          <p14:tracePt t="6739" x="3811588" y="892175"/>
          <p14:tracePt t="6747" x="3830638" y="892175"/>
          <p14:tracePt t="6763" x="3840163" y="892175"/>
          <p14:tracePt t="6771" x="3849688" y="892175"/>
          <p14:tracePt t="7547" x="3859213" y="892175"/>
          <p14:tracePt t="7633" x="3867150" y="892175"/>
          <p14:tracePt t="8699" x="3867150" y="901700"/>
          <p14:tracePt t="8843" x="3876675" y="901700"/>
          <p14:tracePt t="8848" x="3876675" y="911225"/>
          <p14:tracePt t="8857" x="3886200" y="919163"/>
          <p14:tracePt t="8872" x="3895725" y="928688"/>
          <p14:tracePt t="8880" x="3895725" y="938213"/>
          <p14:tracePt t="8887" x="3905250" y="938213"/>
          <p14:tracePt t="8911" x="3905250" y="947738"/>
          <p14:tracePt t="8934" x="3914775" y="947738"/>
          <p14:tracePt t="8941" x="3914775" y="957263"/>
          <p14:tracePt t="8957" x="3924300" y="957263"/>
          <p14:tracePt t="8965" x="3924300" y="966788"/>
          <p14:tracePt t="8973" x="3924300" y="976313"/>
          <p14:tracePt t="8981" x="3933825" y="976313"/>
          <p14:tracePt t="8997" x="3943350" y="985838"/>
          <p14:tracePt t="9012" x="3943350" y="995363"/>
          <p14:tracePt t="9020" x="3952875" y="1004888"/>
          <p14:tracePt t="9035" x="3952875" y="1014413"/>
          <p14:tracePt t="9043" x="3962400" y="1014413"/>
          <p14:tracePt t="9075" x="3971925" y="1022350"/>
          <p14:tracePt t="9090" x="3971925" y="1031875"/>
          <p14:tracePt t="9113" x="3971925" y="1041400"/>
          <p14:tracePt t="9121" x="3979863" y="1041400"/>
          <p14:tracePt t="9137" x="3979863" y="1050925"/>
          <p14:tracePt t="9341" x="3989388" y="1050925"/>
          <p14:tracePt t="10407" x="3989388" y="1069975"/>
          <p14:tracePt t="10414" x="3989388" y="1089025"/>
          <p14:tracePt t="10423" x="3989388" y="1108075"/>
          <p14:tracePt t="10432" x="3989388" y="1125538"/>
          <p14:tracePt t="10445" x="3989388" y="1135063"/>
          <p14:tracePt t="10453" x="3989388" y="1154113"/>
          <p14:tracePt t="10461" x="3989388" y="1163638"/>
          <p14:tracePt t="10469" x="3989388" y="1173163"/>
          <p14:tracePt t="10485" x="3989388" y="1182688"/>
          <p14:tracePt t="10501" x="3989388" y="1192213"/>
          <p14:tracePt t="10509" x="3989388" y="1211263"/>
          <p14:tracePt t="10525" x="3989388" y="1220788"/>
          <p14:tracePt t="10531" x="3989388" y="1238250"/>
          <p14:tracePt t="10539" x="3998913" y="1247775"/>
          <p14:tracePt t="10563" x="3998913" y="1266825"/>
          <p14:tracePt t="10571" x="4008438" y="1276350"/>
          <p14:tracePt t="10579" x="4008438" y="1295400"/>
          <p14:tracePt t="10595" x="4008438" y="1304925"/>
          <p14:tracePt t="10603" x="4008438" y="1323975"/>
          <p14:tracePt t="10618" x="4008438" y="1333500"/>
          <p14:tracePt t="10633" x="4008438" y="1341438"/>
          <p14:tracePt t="10649" x="4008438" y="1350963"/>
          <p14:tracePt t="10672" x="4008438" y="1360488"/>
          <p14:tracePt t="10690" x="4008438" y="1370013"/>
          <p14:tracePt t="10719" x="4008438" y="1379538"/>
          <p14:tracePt t="10799" x="4008438" y="1389063"/>
          <p14:tracePt t="10885" x="4008438" y="1398588"/>
          <p14:tracePt t="10909" x="4008438" y="1408113"/>
          <p14:tracePt t="10979" x="4008438" y="1417638"/>
          <p14:tracePt t="11009" x="4017963" y="1427163"/>
          <p14:tracePt t="11024" x="4017963" y="1436688"/>
          <p14:tracePt t="11049" x="4017963" y="1446213"/>
          <p14:tracePt t="11065" x="4027488" y="1446213"/>
          <p14:tracePt t="11151" x="4027488" y="1454150"/>
          <p14:tracePt t="11834" x="4037013" y="1454150"/>
          <p14:tracePt t="11950" x="4046538" y="1454150"/>
          <p14:tracePt t="12037" x="4046538" y="1446213"/>
          <p14:tracePt t="12053" x="4056063" y="1446213"/>
          <p14:tracePt t="12083" x="4046538" y="1463675"/>
          <p14:tracePt t="12092" x="4037013" y="1482725"/>
          <p14:tracePt t="12421" x="4037013" y="1473200"/>
          <p14:tracePt t="12435" x="4037013" y="1463675"/>
          <p14:tracePt t="12451" x="4037013" y="1454150"/>
          <p14:tracePt t="12475" x="4037013" y="1446213"/>
          <p14:tracePt t="12569" x="4037013" y="1436688"/>
          <p14:tracePt t="12585" x="4037013" y="1427163"/>
          <p14:tracePt t="12601" x="4037013" y="1417638"/>
          <p14:tracePt t="12610" x="4037013" y="1408113"/>
          <p14:tracePt t="12639" x="4037013" y="1398588"/>
          <p14:tracePt t="12695" x="4037013" y="1389063"/>
          <p14:tracePt t="12711" x="4037013" y="1379538"/>
          <p14:tracePt t="12726" x="4046538" y="1370013"/>
          <p14:tracePt t="12806" x="4046538" y="1360488"/>
          <p14:tracePt t="12811" x="4046538" y="1350963"/>
          <p14:tracePt t="12819" x="4056063" y="1350963"/>
          <p14:tracePt t="12827" x="4056063" y="1341438"/>
          <p14:tracePt t="12835" x="4056063" y="1333500"/>
          <p14:tracePt t="12851" x="4065588" y="1333500"/>
          <p14:tracePt t="12859" x="4065588" y="1323975"/>
          <p14:tracePt t="12875" x="4065588" y="1314450"/>
          <p14:tracePt t="12899" x="4065588" y="1304925"/>
          <p14:tracePt t="13023" x="4065588" y="1295400"/>
          <p14:tracePt t="13346" x="4065588" y="1285875"/>
          <p14:tracePt t="13478" x="4065588" y="1276350"/>
          <p14:tracePt t="13862" x="4065588" y="1266825"/>
          <p14:tracePt t="13917" x="4065588" y="1257300"/>
          <p14:tracePt t="14027" x="4065588" y="1247775"/>
          <p14:tracePt t="14043" x="4065588" y="1238250"/>
          <p14:tracePt t="14056" x="4065588" y="1230313"/>
          <p14:tracePt t="14175" x="4065588" y="1220788"/>
          <p14:tracePt t="14292" x="4065588" y="1211263"/>
          <p14:tracePt t="15281" x="4065588" y="1201738"/>
          <p14:tracePt t="15687" x="4065588" y="1192213"/>
          <p14:tracePt t="15829" x="4056063" y="1192213"/>
          <p14:tracePt t="15891" x="4046538" y="1192213"/>
          <p14:tracePt t="15899" x="4046538" y="1182688"/>
          <p14:tracePt t="15985" x="4037013" y="1173163"/>
          <p14:tracePt t="16095" x="4027488" y="1173163"/>
          <p14:tracePt t="16119" x="4027488" y="1163638"/>
          <p14:tracePt t="16151" x="4017963" y="1163638"/>
          <p14:tracePt t="16181" x="4008438" y="1163638"/>
          <p14:tracePt t="16213" x="4008438" y="1154113"/>
          <p14:tracePt t="16229" x="3998913" y="1154113"/>
          <p14:tracePt t="16251" x="3989388" y="1154113"/>
          <p14:tracePt t="16275" x="3979863" y="1154113"/>
          <p14:tracePt t="16299" x="3971925" y="1154113"/>
          <p14:tracePt t="16354" x="3962400" y="1154113"/>
          <p14:tracePt t="16361" x="3952875" y="1154113"/>
          <p14:tracePt t="16369" x="3943350" y="1154113"/>
          <p14:tracePt t="16377" x="3933825" y="1154113"/>
          <p14:tracePt t="16401" x="3924300" y="1154113"/>
          <p14:tracePt t="16417" x="3914775" y="1154113"/>
          <p14:tracePt t="16447" x="3905250" y="1154113"/>
          <p14:tracePt t="16456" x="3895725" y="1154113"/>
          <p14:tracePt t="16471" x="3886200" y="1154113"/>
          <p14:tracePt t="16478" x="3876675" y="1154113"/>
          <p14:tracePt t="16487" x="3859213" y="1154113"/>
          <p14:tracePt t="16495" x="3849688" y="1154113"/>
          <p14:tracePt t="16511" x="3830638" y="1154113"/>
          <p14:tracePt t="16519" x="3811588" y="1154113"/>
          <p14:tracePt t="16527" x="3802063" y="1154113"/>
          <p14:tracePt t="16541" x="3792538" y="1154113"/>
          <p14:tracePt t="16557" x="3773488" y="1154113"/>
          <p14:tracePt t="16565" x="3763963" y="1154113"/>
          <p14:tracePt t="16573" x="3756025" y="1154113"/>
          <p14:tracePt t="16581" x="3746500" y="1154113"/>
          <p14:tracePt t="16589" x="3727450" y="1154113"/>
          <p14:tracePt t="16597" x="3708400" y="1154113"/>
          <p14:tracePt t="16606" x="3670300" y="1154113"/>
          <p14:tracePt t="16612" x="3643313" y="1163638"/>
          <p14:tracePt t="16621" x="3614738" y="1163638"/>
          <p14:tracePt t="16627" x="3586163" y="1163638"/>
          <p14:tracePt t="16635" x="3557588" y="1173163"/>
          <p14:tracePt t="16643" x="3511550" y="1173163"/>
          <p14:tracePt t="16651" x="3482975" y="1173163"/>
          <p14:tracePt t="16659" x="3454400" y="1173163"/>
          <p14:tracePt t="16675" x="3427413" y="1173163"/>
          <p14:tracePt t="16683" x="3408363" y="1173163"/>
          <p14:tracePt t="16690" x="3370263" y="1182688"/>
          <p14:tracePt t="16699" x="3341688" y="1182688"/>
          <p14:tracePt t="16706" x="3305175" y="1182688"/>
          <p14:tracePt t="16715" x="3276600" y="1182688"/>
          <p14:tracePt t="16721" x="3238500" y="1182688"/>
          <p14:tracePt t="16728" x="3192463" y="1192213"/>
          <p14:tracePt t="16737" x="3163888" y="1192213"/>
          <p14:tracePt t="16745" x="3135313" y="1192213"/>
          <p14:tracePt t="16753" x="3106738" y="1192213"/>
          <p14:tracePt t="16761" x="3070225" y="1192213"/>
          <p14:tracePt t="16769" x="3041650" y="1211263"/>
          <p14:tracePt t="16777" x="3022600" y="1211263"/>
          <p14:tracePt t="16785" x="2994025" y="1211263"/>
          <p14:tracePt t="16793" x="2967038" y="1211263"/>
          <p14:tracePt t="16801" x="2947988" y="1211263"/>
          <p14:tracePt t="16807" x="2919413" y="1211263"/>
          <p14:tracePt t="16823" x="2890838" y="1211263"/>
          <p14:tracePt t="16831" x="2882900" y="1211263"/>
          <p14:tracePt t="16840" x="2863850" y="1211263"/>
          <p14:tracePt t="16847" x="2854325" y="1211263"/>
          <p14:tracePt t="16856" x="2844800" y="1211263"/>
          <p14:tracePt t="16863" x="2825750" y="1211263"/>
          <p14:tracePt t="16870" x="2797175" y="1211263"/>
          <p14:tracePt t="16878" x="2778125" y="1211263"/>
          <p14:tracePt t="16887" x="2770188" y="1211263"/>
          <p14:tracePt t="16895" x="2751138" y="1220788"/>
          <p14:tracePt t="16907" x="2732088" y="1220788"/>
          <p14:tracePt t="16908" x="2722563" y="1220788"/>
          <p14:tracePt t="16917" x="2703513" y="1230313"/>
          <p14:tracePt t="16924" x="2693988" y="1230313"/>
          <p14:tracePt t="16933" x="2674938" y="1230313"/>
          <p14:tracePt t="16942" x="2657475" y="1230313"/>
          <p14:tracePt t="16949" x="2638425" y="1238250"/>
          <p14:tracePt t="16956" x="2619375" y="1238250"/>
          <p14:tracePt t="16965" x="2600325" y="1238250"/>
          <p14:tracePt t="16973" x="2590800" y="1247775"/>
          <p14:tracePt t="16981" x="2562225" y="1247775"/>
          <p14:tracePt t="16989" x="2544763" y="1247775"/>
          <p14:tracePt t="16997" x="2516188" y="1257300"/>
          <p14:tracePt t="17002" x="2487613" y="1257300"/>
          <p14:tracePt t="17011" x="2459038" y="1266825"/>
          <p14:tracePt t="17019" x="2413000" y="1276350"/>
          <p14:tracePt t="17027" x="2384425" y="1276350"/>
          <p14:tracePt t="17035" x="2346325" y="1285875"/>
          <p14:tracePt t="17044" x="2319338" y="1295400"/>
          <p14:tracePt t="17051" x="2290763" y="1304925"/>
          <p14:tracePt t="17059" x="2271713" y="1304925"/>
          <p14:tracePt t="17066" x="2243138" y="1314450"/>
          <p14:tracePt t="17074" x="2225675" y="1314450"/>
          <p14:tracePt t="17083" x="2206625" y="1323975"/>
          <p14:tracePt t="17090" x="2197100" y="1323975"/>
          <p14:tracePt t="17097" x="2187575" y="1333500"/>
          <p14:tracePt t="17106" x="2159000" y="1341438"/>
          <p14:tracePt t="17113" x="2139950" y="1341438"/>
          <p14:tracePt t="17121" x="2122488" y="1350963"/>
          <p14:tracePt t="17128" x="2093913" y="1360488"/>
          <p14:tracePt t="17136" x="2074863" y="1360488"/>
          <p14:tracePt t="17145" x="2046288" y="1370013"/>
          <p14:tracePt t="17152" x="2017713" y="1389063"/>
          <p14:tracePt t="17161" x="1981200" y="1398588"/>
          <p14:tracePt t="17169" x="1962150" y="1408113"/>
          <p14:tracePt t="17177" x="1943100" y="1408113"/>
          <p14:tracePt t="17185" x="1924050" y="1408113"/>
          <p14:tracePt t="17190" x="1914525" y="1417638"/>
          <p14:tracePt t="17198" x="1878013" y="1427163"/>
          <p14:tracePt t="17206" x="1868488" y="1436688"/>
          <p14:tracePt t="17215" x="1849438" y="1436688"/>
          <p14:tracePt t="17224" x="1820863" y="1454150"/>
          <p14:tracePt t="17231" x="1793875" y="1463675"/>
          <p14:tracePt t="17240" x="1755775" y="1473200"/>
          <p14:tracePt t="17246" x="1746250" y="1473200"/>
          <p14:tracePt t="17256" x="1727200" y="1492250"/>
          <p14:tracePt t="17263" x="1698625" y="1511300"/>
          <p14:tracePt t="17271" x="1689100" y="1511300"/>
          <p14:tracePt t="17277" x="1681163" y="1520825"/>
          <p14:tracePt t="17285" x="1671638" y="1520825"/>
          <p14:tracePt t="17293" x="1662113" y="1530350"/>
          <p14:tracePt t="17302" x="1662113" y="1539875"/>
          <p14:tracePt t="17309" x="1662113" y="1549400"/>
          <p14:tracePt t="17317" x="1652588" y="1549400"/>
          <p14:tracePt t="17325" x="1643063" y="1566863"/>
          <p14:tracePt t="17333" x="1633538" y="1585913"/>
          <p14:tracePt t="17342" x="1624013" y="1604963"/>
          <p14:tracePt t="17349" x="1614488" y="1624013"/>
          <p14:tracePt t="17357" x="1604963" y="1643063"/>
          <p14:tracePt t="17366" x="1595438" y="1660525"/>
          <p14:tracePt t="17379" x="1595438" y="1670050"/>
          <p14:tracePt t="17387" x="1595438" y="1679575"/>
          <p14:tracePt t="17395" x="1595438" y="1689100"/>
          <p14:tracePt t="17402" x="1595438" y="1698625"/>
          <p14:tracePt t="17410" x="1595438" y="1708150"/>
          <p14:tracePt t="17420" x="1595438" y="1727200"/>
          <p14:tracePt t="17428" x="1595438" y="1746250"/>
          <p14:tracePt t="17435" x="1595438" y="1755775"/>
          <p14:tracePt t="17444" x="1595438" y="1782763"/>
          <p14:tracePt t="17451" x="1595438" y="1792288"/>
          <p14:tracePt t="17459" x="1595438" y="1811338"/>
          <p14:tracePt t="17466" x="1595438" y="1830388"/>
          <p14:tracePt t="17473" x="1595438" y="1849438"/>
          <p14:tracePt t="17481" x="1604963" y="1868488"/>
          <p14:tracePt t="17490" x="1614488" y="1895475"/>
          <p14:tracePt t="17497" x="1624013" y="1914525"/>
          <p14:tracePt t="17506" x="1633538" y="1933575"/>
          <p14:tracePt t="17513" x="1643063" y="1933575"/>
          <p14:tracePt t="17521" x="1652588" y="1952625"/>
          <p14:tracePt t="17528" x="1671638" y="1981200"/>
          <p14:tracePt t="17536" x="1681163" y="1998663"/>
          <p14:tracePt t="17545" x="1698625" y="2017713"/>
          <p14:tracePt t="17553" x="1717675" y="2036763"/>
          <p14:tracePt t="17561" x="1727200" y="2055813"/>
          <p14:tracePt t="17567" x="1746250" y="2074863"/>
          <p14:tracePt t="17574" x="1746250" y="2092325"/>
          <p14:tracePt t="17584" x="1755775" y="2101850"/>
          <p14:tracePt t="17590" x="1774825" y="2111375"/>
          <p14:tracePt t="17598" x="1793875" y="2120900"/>
          <p14:tracePt t="17606" x="1811338" y="2139950"/>
          <p14:tracePt t="17615" x="1820863" y="2159000"/>
          <p14:tracePt t="17623" x="1839913" y="2168525"/>
          <p14:tracePt t="17631" x="1868488" y="2187575"/>
          <p14:tracePt t="17640" x="1887538" y="2205038"/>
          <p14:tracePt t="17647" x="1914525" y="2233613"/>
          <p14:tracePt t="17656" x="1933575" y="2243138"/>
          <p14:tracePt t="17661" x="1962150" y="2252663"/>
          <p14:tracePt t="17669" x="1990725" y="2271713"/>
          <p14:tracePt t="17677" x="2017713" y="2290763"/>
          <p14:tracePt t="17685" x="2036763" y="2300288"/>
          <p14:tracePt t="17693" x="2065338" y="2317750"/>
          <p14:tracePt t="17701" x="2103438" y="2336800"/>
          <p14:tracePt t="17710" x="2130425" y="2346325"/>
          <p14:tracePt t="17717" x="2159000" y="2355850"/>
          <p14:tracePt t="17725" x="2187575" y="2365375"/>
          <p14:tracePt t="17733" x="2225675" y="2374900"/>
          <p14:tracePt t="17742" x="2262188" y="2384425"/>
          <p14:tracePt t="17749" x="2309813" y="2393950"/>
          <p14:tracePt t="17757" x="2346325" y="2411413"/>
          <p14:tracePt t="17763" x="2403475" y="2411413"/>
          <p14:tracePt t="17771" x="2459038" y="2411413"/>
          <p14:tracePt t="17779" x="2535238" y="2420938"/>
          <p14:tracePt t="17787" x="2619375" y="2420938"/>
          <p14:tracePt t="17795" x="2703513" y="2420938"/>
          <p14:tracePt t="17802" x="2760663" y="2420938"/>
          <p14:tracePt t="17811" x="2835275" y="2420938"/>
          <p14:tracePt t="17820" x="2863850" y="2420938"/>
          <p14:tracePt t="17827" x="2909888" y="2420938"/>
          <p14:tracePt t="17835" x="2957513" y="2430463"/>
          <p14:tracePt t="17844" x="2967038" y="2430463"/>
          <p14:tracePt t="17849" x="2994025" y="2430463"/>
          <p14:tracePt t="17856" x="3013075" y="2430463"/>
          <p14:tracePt t="17864" x="3022600" y="2430463"/>
          <p14:tracePt t="17881" x="3032125" y="2430463"/>
          <p14:tracePt t="17975" x="3041650" y="2430463"/>
          <p14:tracePt t="17999" x="3051175" y="2430463"/>
          <p14:tracePt t="18007" x="3060700" y="2430463"/>
          <p14:tracePt t="18015" x="3070225" y="2430463"/>
          <p14:tracePt t="18023" x="3079750" y="2430463"/>
          <p14:tracePt t="18031" x="3098800" y="2430463"/>
          <p14:tracePt t="18037" x="3116263" y="2430463"/>
          <p14:tracePt t="18045" x="3125788" y="2430463"/>
          <p14:tracePt t="18053" x="3135313" y="2430463"/>
          <p14:tracePt t="18068" x="3144838" y="2430463"/>
          <p14:tracePt t="18085" x="3154363" y="2430463"/>
          <p14:tracePt t="18093" x="3163888" y="2430463"/>
          <p14:tracePt t="18109" x="3173413" y="2420938"/>
          <p14:tracePt t="18126" x="3192463" y="2411413"/>
          <p14:tracePt t="18139" x="3211513" y="2411413"/>
          <p14:tracePt t="18146" x="3238500" y="2411413"/>
          <p14:tracePt t="18156" x="3257550" y="2411413"/>
          <p14:tracePt t="18163" x="3267075" y="2411413"/>
          <p14:tracePt t="18171" x="3295650" y="2411413"/>
          <p14:tracePt t="18179" x="3314700" y="2411413"/>
          <p14:tracePt t="18187" x="3341688" y="2411413"/>
          <p14:tracePt t="18195" x="3370263" y="2403475"/>
          <p14:tracePt t="18202" x="3389313" y="2403475"/>
          <p14:tracePt t="18210" x="3398838" y="2403475"/>
          <p14:tracePt t="18225" x="3408363" y="2403475"/>
          <p14:tracePt t="18233" x="3427413" y="2403475"/>
          <p14:tracePt t="18240" x="3435350" y="2403475"/>
          <p14:tracePt t="18249" x="3444875" y="2403475"/>
          <p14:tracePt t="18256" x="3454400" y="2403475"/>
          <p14:tracePt t="18289" x="3463925" y="2403475"/>
          <p14:tracePt t="18306" x="3482975" y="2403475"/>
          <p14:tracePt t="18313" x="3492500" y="2403475"/>
          <p14:tracePt t="18327" x="3502025" y="2403475"/>
          <p14:tracePt t="18334" x="3521075" y="2403475"/>
          <p14:tracePt t="18343" x="3538538" y="2403475"/>
          <p14:tracePt t="18351" x="3557588" y="2403475"/>
          <p14:tracePt t="18359" x="3586163" y="2403475"/>
          <p14:tracePt t="18367" x="3614738" y="2403475"/>
          <p14:tracePt t="18376" x="3643313" y="2403475"/>
          <p14:tracePt t="18384" x="3670300" y="2403475"/>
          <p14:tracePt t="18390" x="3679825" y="2403475"/>
          <p14:tracePt t="18398" x="3689350" y="2403475"/>
          <p14:tracePt t="18406" x="3698875" y="2403475"/>
          <p14:tracePt t="18416" x="3708400" y="2403475"/>
          <p14:tracePt t="18421" x="3717925" y="2403475"/>
          <p14:tracePt t="18437" x="3727450" y="2403475"/>
          <p14:tracePt t="18445" x="3746500" y="2403475"/>
          <p14:tracePt t="18461" x="3763963" y="2403475"/>
          <p14:tracePt t="18469" x="3773488" y="2403475"/>
          <p14:tracePt t="18477" x="3783013" y="2403475"/>
          <p14:tracePt t="18485" x="3802063" y="2403475"/>
          <p14:tracePt t="18494" x="3811588" y="2403475"/>
          <p14:tracePt t="18509" x="3821113" y="2403475"/>
          <p14:tracePt t="18531" x="3821113" y="2393950"/>
          <p14:tracePt t="18547" x="3830638" y="2393950"/>
          <p14:tracePt t="18563" x="3840163" y="2384425"/>
          <p14:tracePt t="18571" x="3840163" y="2374900"/>
          <p14:tracePt t="18579" x="3849688" y="2374900"/>
          <p14:tracePt t="18587" x="3849688" y="2365375"/>
          <p14:tracePt t="18594" x="3859213" y="2365375"/>
          <p14:tracePt t="18600" x="3859213" y="2355850"/>
          <p14:tracePt t="18649" x="3859213" y="2346325"/>
          <p14:tracePt t="18689" x="3859213" y="2336800"/>
          <p14:tracePt t="18703" x="3859213" y="2327275"/>
          <p14:tracePt t="18711" x="3859213" y="2317750"/>
          <p14:tracePt t="18726" x="3849688" y="2308225"/>
          <p14:tracePt t="18734" x="3830638" y="2290763"/>
          <p14:tracePt t="18744" x="3811588" y="2281238"/>
          <p14:tracePt t="18751" x="3792538" y="2262188"/>
          <p14:tracePt t="18759" x="3763963" y="2252663"/>
          <p14:tracePt t="18767" x="3736975" y="2233613"/>
          <p14:tracePt t="18774" x="3708400" y="2224088"/>
          <p14:tracePt t="18783" x="3670300" y="2214563"/>
          <p14:tracePt t="18789" x="3624263" y="2205038"/>
          <p14:tracePt t="18796" x="3567113" y="2197100"/>
          <p14:tracePt t="18806" x="3521075" y="2197100"/>
          <p14:tracePt t="18814" x="3482975" y="2187575"/>
          <p14:tracePt t="18821" x="3417888" y="2187575"/>
          <p14:tracePt t="18829" x="3379788" y="2187575"/>
          <p14:tracePt t="18837" x="3341688" y="2178050"/>
          <p14:tracePt t="18845" x="3314700" y="2178050"/>
          <p14:tracePt t="18853" x="3276600" y="2178050"/>
          <p14:tracePt t="18861" x="3248025" y="2178050"/>
          <p14:tracePt t="18869" x="3192463" y="2178050"/>
          <p14:tracePt t="18878" x="3163888" y="2178050"/>
          <p14:tracePt t="18885" x="3125788" y="2178050"/>
          <p14:tracePt t="18891" x="3089275" y="2178050"/>
          <p14:tracePt t="18900" x="3032125" y="2178050"/>
          <p14:tracePt t="18906" x="2994025" y="2178050"/>
          <p14:tracePt t="18916" x="2967038" y="2178050"/>
          <p14:tracePt t="18923" x="2938463" y="2178050"/>
          <p14:tracePt t="18931" x="2900363" y="2178050"/>
          <p14:tracePt t="18940" x="2873375" y="2178050"/>
          <p14:tracePt t="18946" x="2844800" y="2178050"/>
          <p14:tracePt t="18956" x="2816225" y="2178050"/>
          <p14:tracePt t="18963" x="2778125" y="2178050"/>
          <p14:tracePt t="18971" x="2751138" y="2178050"/>
          <p14:tracePt t="18979" x="2722563" y="2178050"/>
          <p14:tracePt t="18985" x="2693988" y="2178050"/>
          <p14:tracePt t="18994" x="2667000" y="2178050"/>
          <p14:tracePt t="19000" x="2619375" y="2178050"/>
          <p14:tracePt t="19009" x="2590800" y="2178050"/>
          <p14:tracePt t="19017" x="2562225" y="2178050"/>
          <p14:tracePt t="19025" x="2535238" y="2187575"/>
          <p14:tracePt t="19033" x="2506663" y="2187575"/>
          <p14:tracePt t="19040" x="2478088" y="2197100"/>
          <p14:tracePt t="19049" x="2441575" y="2197100"/>
          <p14:tracePt t="19056" x="2413000" y="2205038"/>
          <p14:tracePt t="19064" x="2384425" y="2205038"/>
          <p14:tracePt t="19073" x="2355850" y="2214563"/>
          <p14:tracePt t="19079" x="2319338" y="2214563"/>
          <p14:tracePt t="19087" x="2271713" y="2233613"/>
          <p14:tracePt t="19095" x="2243138" y="2233613"/>
          <p14:tracePt t="19103" x="2225675" y="2243138"/>
          <p14:tracePt t="19111" x="2197100" y="2243138"/>
          <p14:tracePt t="19119" x="2168525" y="2252663"/>
          <p14:tracePt t="19127" x="2139950" y="2262188"/>
          <p14:tracePt t="19134" x="2103438" y="2271713"/>
          <p14:tracePt t="19143" x="2074863" y="2290763"/>
          <p14:tracePt t="19151" x="2046288" y="2290763"/>
          <p14:tracePt t="19159" x="2017713" y="2300288"/>
          <p14:tracePt t="19172" x="1971675" y="2327275"/>
          <p14:tracePt t="19189" x="1952625" y="2327275"/>
          <p14:tracePt t="19191" x="1952625" y="2336800"/>
          <p14:tracePt t="19197" x="1933575" y="2336800"/>
          <p14:tracePt t="19206" x="1924050" y="2346325"/>
          <p14:tracePt t="19213" x="1924050" y="2355850"/>
          <p14:tracePt t="19221" x="1914525" y="2355850"/>
          <p14:tracePt t="19229" x="1897063" y="2365375"/>
          <p14:tracePt t="19237" x="1887538" y="2374900"/>
          <p14:tracePt t="19244" x="1887538" y="2384425"/>
          <p14:tracePt t="19253" x="1878013" y="2393950"/>
          <p14:tracePt t="19262" x="1868488" y="2393950"/>
          <p14:tracePt t="19266" x="1858963" y="2403475"/>
          <p14:tracePt t="19275" x="1849438" y="2420938"/>
          <p14:tracePt t="19283" x="1839913" y="2430463"/>
          <p14:tracePt t="19290" x="1839913" y="2439988"/>
          <p14:tracePt t="19300" x="1839913" y="2449513"/>
          <p14:tracePt t="19306" x="1830388" y="2459038"/>
          <p14:tracePt t="19315" x="1830388" y="2478088"/>
          <p14:tracePt t="19323" x="1830388" y="2487613"/>
          <p14:tracePt t="19331" x="1820863" y="2487613"/>
          <p14:tracePt t="19340" x="1820863" y="2497138"/>
          <p14:tracePt t="19347" x="1820863" y="2506663"/>
          <p14:tracePt t="19356" x="1811338" y="2524125"/>
          <p14:tracePt t="19361" x="1811338" y="2533650"/>
          <p14:tracePt t="19369" x="1811338" y="2543175"/>
          <p14:tracePt t="19377" x="1811338" y="2552700"/>
          <p14:tracePt t="19385" x="1811338" y="2571750"/>
          <p14:tracePt t="19400" x="1811338" y="2581275"/>
          <p14:tracePt t="19417" x="1811338" y="2600325"/>
          <p14:tracePt t="19425" x="1811338" y="2609850"/>
          <p14:tracePt t="19434" x="1820863" y="2619375"/>
          <p14:tracePt t="19440" x="1830388" y="2627313"/>
          <p14:tracePt t="19449" x="1839913" y="2646363"/>
          <p14:tracePt t="19456" x="1839913" y="2655888"/>
          <p14:tracePt t="19462" x="1849438" y="2674938"/>
          <p14:tracePt t="19471" x="1868488" y="2684463"/>
          <p14:tracePt t="19479" x="1897063" y="2693988"/>
          <p14:tracePt t="19487" x="1914525" y="2713038"/>
          <p14:tracePt t="19495" x="1933575" y="2713038"/>
          <p14:tracePt t="19503" x="1962150" y="2732088"/>
          <p14:tracePt t="19511" x="1990725" y="2740025"/>
          <p14:tracePt t="19519" x="2027238" y="2749550"/>
          <p14:tracePt t="19527" x="2065338" y="2759075"/>
          <p14:tracePt t="19534" x="2112963" y="2768600"/>
          <p14:tracePt t="19543" x="2149475" y="2768600"/>
          <p14:tracePt t="19565" x="2168525" y="2768600"/>
          <p14:tracePt t="19573" x="2252663" y="2768600"/>
          <p14:tracePt t="19581" x="2290763" y="2768600"/>
          <p14:tracePt t="19590" x="2355850" y="2768600"/>
          <p14:tracePt t="19596" x="2449513" y="2768600"/>
          <p14:tracePt t="19606" x="2516188" y="2768600"/>
          <p14:tracePt t="19613" x="2571750" y="2768600"/>
          <p14:tracePt t="19621" x="2657475" y="2768600"/>
          <p14:tracePt t="19629" x="2713038" y="2768600"/>
          <p14:tracePt t="19635" x="2751138" y="2768600"/>
          <p14:tracePt t="19643" x="2806700" y="2768600"/>
          <p14:tracePt t="19651" x="2882900" y="2768600"/>
          <p14:tracePt t="19660" x="2938463" y="2768600"/>
          <p14:tracePt t="19666" x="2976563" y="2759075"/>
          <p14:tracePt t="19675" x="3013075" y="2759075"/>
          <p14:tracePt t="19683" x="3032125" y="2759075"/>
          <p14:tracePt t="19690" x="3070225" y="2759075"/>
          <p14:tracePt t="19699" x="3106738" y="2759075"/>
          <p14:tracePt t="19706" x="3135313" y="2749550"/>
          <p14:tracePt t="19715" x="3163888" y="2749550"/>
          <p14:tracePt t="19723" x="3192463" y="2749550"/>
          <p14:tracePt t="19731" x="3219450" y="2749550"/>
          <p14:tracePt t="19737" x="3238500" y="2749550"/>
          <p14:tracePt t="19745" x="3267075" y="2749550"/>
          <p14:tracePt t="19753" x="3286125" y="2749550"/>
          <p14:tracePt t="19762" x="3305175" y="2749550"/>
          <p14:tracePt t="19769" x="3332163" y="2749550"/>
          <p14:tracePt t="19777" x="3341688" y="2749550"/>
          <p14:tracePt t="19785" x="3370263" y="2749550"/>
          <p14:tracePt t="19793" x="3389313" y="2740025"/>
          <p14:tracePt t="19800" x="3408363" y="2732088"/>
          <p14:tracePt t="19809" x="3435350" y="2732088"/>
          <p14:tracePt t="19817" x="3463925" y="2732088"/>
          <p14:tracePt t="19825" x="3482975" y="2732088"/>
          <p14:tracePt t="19833" x="3502025" y="2732088"/>
          <p14:tracePt t="19839" x="3521075" y="2732088"/>
          <p14:tracePt t="19847" x="3530600" y="2722563"/>
          <p14:tracePt t="19856" x="3548063" y="2722563"/>
          <p14:tracePt t="19862" x="3576638" y="2722563"/>
          <p14:tracePt t="19871" x="3595688" y="2713038"/>
          <p14:tracePt t="19879" x="3614738" y="2713038"/>
          <p14:tracePt t="19887" x="3633788" y="2713038"/>
          <p14:tracePt t="19894" x="3660775" y="2713038"/>
          <p14:tracePt t="19903" x="3679825" y="2703513"/>
          <p14:tracePt t="19911" x="3708400" y="2703513"/>
          <p14:tracePt t="19919" x="3727450" y="2693988"/>
          <p14:tracePt t="19925" x="3756025" y="2693988"/>
          <p14:tracePt t="19932" x="3783013" y="2693988"/>
          <p14:tracePt t="19941" x="3783013" y="2684463"/>
          <p14:tracePt t="19949" x="3811588" y="2684463"/>
          <p14:tracePt t="19957" x="3830638" y="2674938"/>
          <p14:tracePt t="19965" x="3859213" y="2674938"/>
          <p14:tracePt t="19973" x="3886200" y="2665413"/>
          <p14:tracePt t="19981" x="3914775" y="2655888"/>
          <p14:tracePt t="19996" x="3933825" y="2655888"/>
          <p14:tracePt t="20006" x="3952875" y="2646363"/>
          <p14:tracePt t="20013" x="3979863" y="2646363"/>
          <p14:tracePt t="20019" x="3989388" y="2636838"/>
          <p14:tracePt t="20035" x="3998913" y="2636838"/>
          <p14:tracePt t="20044" x="4008438" y="2627313"/>
          <p14:tracePt t="20051" x="4008438" y="2619375"/>
          <p14:tracePt t="20059" x="4017963" y="2619375"/>
          <p14:tracePt t="20073" x="4017963" y="2609850"/>
          <p14:tracePt t="20074" x="4027488" y="2609850"/>
          <p14:tracePt t="20083" x="4027488" y="2600325"/>
          <p14:tracePt t="20099" x="4037013" y="2600325"/>
          <p14:tracePt t="20106" x="4056063" y="2581275"/>
          <p14:tracePt t="20113" x="4065588" y="2571750"/>
          <p14:tracePt t="20120" x="4083050" y="2562225"/>
          <p14:tracePt t="20128" x="4083050" y="2552700"/>
          <p14:tracePt t="20137" x="4092575" y="2543175"/>
          <p14:tracePt t="20145" x="4111625" y="2533650"/>
          <p14:tracePt t="20153" x="4121150" y="2516188"/>
          <p14:tracePt t="20161" x="4130675" y="2506663"/>
          <p14:tracePt t="20169" x="4149725" y="2487613"/>
          <p14:tracePt t="20178" x="4159250" y="2468563"/>
          <p14:tracePt t="20185" x="4168775" y="2449513"/>
          <p14:tracePt t="20200" x="4178300" y="2439988"/>
          <p14:tracePt t="20206" x="4187825" y="2420938"/>
          <p14:tracePt t="20215" x="4195763" y="2411413"/>
          <p14:tracePt t="20223" x="4205288" y="2393950"/>
          <p14:tracePt t="20231" x="4205288" y="2384425"/>
          <p14:tracePt t="20240" x="4214813" y="2384425"/>
          <p14:tracePt t="20247" x="4224338" y="2365375"/>
          <p14:tracePt t="20257" x="4224338" y="2355850"/>
          <p14:tracePt t="20263" x="4224338" y="2336800"/>
          <p14:tracePt t="20271" x="4233863" y="2317750"/>
          <p14:tracePt t="20287" x="4243388" y="2300288"/>
          <p14:tracePt t="20295" x="4252913" y="2290763"/>
          <p14:tracePt t="20301" x="4262438" y="2271713"/>
          <p14:tracePt t="20309" x="4262438" y="2262188"/>
          <p14:tracePt t="20317" x="4271963" y="2243138"/>
          <p14:tracePt t="20325" x="4281488" y="2233613"/>
          <p14:tracePt t="20332" x="4281488" y="2205038"/>
          <p14:tracePt t="20340" x="4281488" y="2197100"/>
          <p14:tracePt t="20349" x="4281488" y="2187575"/>
          <p14:tracePt t="20356" x="4281488" y="2168525"/>
          <p14:tracePt t="20366" x="4291013" y="2168525"/>
          <p14:tracePt t="20373" x="4291013" y="2149475"/>
          <p14:tracePt t="20381" x="4291013" y="2130425"/>
          <p14:tracePt t="20390" x="4291013" y="2101850"/>
          <p14:tracePt t="20396" x="4300538" y="2074863"/>
          <p14:tracePt t="20403" x="4300538" y="2055813"/>
          <p14:tracePt t="20411" x="4300538" y="2027238"/>
          <p14:tracePt t="20420" x="4308475" y="2017713"/>
          <p14:tracePt t="20427" x="4308475" y="1998663"/>
          <p14:tracePt t="20435" x="4308475" y="1981200"/>
          <p14:tracePt t="20443" x="4308475" y="1962150"/>
          <p14:tracePt t="20451" x="4308475" y="1943100"/>
          <p14:tracePt t="20459" x="4308475" y="1933575"/>
          <p14:tracePt t="20466" x="4308475" y="1914525"/>
          <p14:tracePt t="20475" x="4308475" y="1885950"/>
          <p14:tracePt t="20483" x="4308475" y="1868488"/>
          <p14:tracePt t="20489" x="4308475" y="1839913"/>
          <p14:tracePt t="20497" x="4308475" y="1820863"/>
          <p14:tracePt t="20506" x="4308475" y="1801813"/>
          <p14:tracePt t="20513" x="4308475" y="1773238"/>
          <p14:tracePt t="20520" x="4300538" y="1755775"/>
          <p14:tracePt t="20528" x="4300538" y="1746250"/>
          <p14:tracePt t="20537" x="4291013" y="1727200"/>
          <p14:tracePt t="20545" x="4281488" y="1708150"/>
          <p14:tracePt t="20553" x="4271963" y="1698625"/>
          <p14:tracePt t="20561" x="4271963" y="1679575"/>
          <p14:tracePt t="20569" x="4252913" y="1660525"/>
          <p14:tracePt t="20578" x="4233863" y="1643063"/>
          <p14:tracePt t="20584" x="4224338" y="1624013"/>
          <p14:tracePt t="20591" x="4214813" y="1624013"/>
          <p14:tracePt t="20598" x="4195763" y="1604963"/>
          <p14:tracePt t="20606" x="4178300" y="1585913"/>
          <p14:tracePt t="20615" x="4159250" y="1576388"/>
          <p14:tracePt t="20623" x="4130675" y="1557338"/>
          <p14:tracePt t="20632" x="4111625" y="1549400"/>
          <p14:tracePt t="20640" x="4075113" y="1530350"/>
          <p14:tracePt t="20647" x="4056063" y="1520825"/>
          <p14:tracePt t="20656" x="4027488" y="1501775"/>
          <p14:tracePt t="20662" x="3979863" y="1473200"/>
          <p14:tracePt t="20671" x="3952875" y="1473200"/>
          <p14:tracePt t="20679" x="3924300" y="1463675"/>
          <p14:tracePt t="20684" x="3895725" y="1446213"/>
          <p14:tracePt t="20693" x="3859213" y="1446213"/>
          <p14:tracePt t="20701" x="3811588" y="1436688"/>
          <p14:tracePt t="20710" x="3773488" y="1427163"/>
          <p14:tracePt t="20717" x="3746500" y="1417638"/>
          <p14:tracePt t="20725" x="3689350" y="1408113"/>
          <p14:tracePt t="20732" x="3651250" y="1398588"/>
          <p14:tracePt t="20741" x="3614738" y="1398588"/>
          <p14:tracePt t="20749" x="3567113" y="1389063"/>
          <p14:tracePt t="20757" x="3530600" y="1389063"/>
          <p14:tracePt t="20765" x="3492500" y="1379538"/>
          <p14:tracePt t="20773" x="3454400" y="1370013"/>
          <p14:tracePt t="20779" x="3427413" y="1370013"/>
          <p14:tracePt t="20787" x="3398838" y="1370013"/>
          <p14:tracePt t="20795" x="3370263" y="1370013"/>
          <p14:tracePt t="20803" x="3341688" y="1370013"/>
          <p14:tracePt t="20811" x="3322638" y="1370013"/>
          <p14:tracePt t="20819" x="3295650" y="1370013"/>
          <p14:tracePt t="20827" x="3267075" y="1370013"/>
          <p14:tracePt t="20835" x="3248025" y="1360488"/>
          <p14:tracePt t="20843" x="3228975" y="1360488"/>
          <p14:tracePt t="20851" x="3201988" y="1360488"/>
          <p14:tracePt t="20860" x="3163888" y="1360488"/>
          <p14:tracePt t="20866" x="3125788" y="1360488"/>
          <p14:tracePt t="20873" x="3070225" y="1341438"/>
          <p14:tracePt t="20881" x="3032125" y="1341438"/>
          <p14:tracePt t="20890" x="2994025" y="1341438"/>
          <p14:tracePt t="20897" x="2957513" y="1341438"/>
          <p14:tracePt t="20906" x="2909888" y="1341438"/>
          <p14:tracePt t="20914" x="2882900" y="1341438"/>
          <p14:tracePt t="20921" x="2854325" y="1341438"/>
          <p14:tracePt t="20928" x="2825750" y="1341438"/>
          <p14:tracePt t="20937" x="2816225" y="1341438"/>
          <p14:tracePt t="20945" x="2797175" y="1333500"/>
          <p14:tracePt t="20954" x="2787650" y="1333500"/>
          <p14:tracePt t="20961" x="2760663" y="1333500"/>
          <p14:tracePt t="20967" x="2732088" y="1333500"/>
          <p14:tracePt t="20975" x="2713038" y="1333500"/>
          <p14:tracePt t="20982" x="2684463" y="1333500"/>
          <p14:tracePt t="20990" x="2657475" y="1333500"/>
          <p14:tracePt t="20999" x="2628900" y="1333500"/>
          <p14:tracePt t="21006" x="2600325" y="1333500"/>
          <p14:tracePt t="21015" x="2562225" y="1333500"/>
          <p14:tracePt t="21023" x="2535238" y="1333500"/>
          <p14:tracePt t="21031" x="2506663" y="1333500"/>
          <p14:tracePt t="21039" x="2497138" y="1333500"/>
          <p14:tracePt t="21047" x="2478088" y="1333500"/>
          <p14:tracePt t="21056" x="2449513" y="1333500"/>
          <p14:tracePt t="21061" x="2422525" y="1333500"/>
          <p14:tracePt t="21069" x="2403475" y="1333500"/>
          <p14:tracePt t="21077" x="2384425" y="1333500"/>
          <p14:tracePt t="21085" x="2374900" y="1333500"/>
          <p14:tracePt t="21094" x="2365375" y="1333500"/>
          <p14:tracePt t="21102" x="2346325" y="1333500"/>
          <p14:tracePt t="21110" x="2328863" y="1333500"/>
          <p14:tracePt t="21117" x="2309813" y="1333500"/>
          <p14:tracePt t="21125" x="2300288" y="1333500"/>
          <p14:tracePt t="21132" x="2262188" y="1341438"/>
          <p14:tracePt t="21141" x="2252663" y="1341438"/>
          <p14:tracePt t="21147" x="2225675" y="1350963"/>
          <p14:tracePt t="21157" x="2197100" y="1360488"/>
          <p14:tracePt t="21163" x="2178050" y="1360488"/>
          <p14:tracePt t="21171" x="2149475" y="1370013"/>
          <p14:tracePt t="21179" x="2122488" y="1379538"/>
          <p14:tracePt t="21186" x="2103438" y="1379538"/>
          <p14:tracePt t="21195" x="2093913" y="1379538"/>
          <p14:tracePt t="21203" x="2074863" y="1379538"/>
          <p14:tracePt t="21219" x="2055813" y="1389063"/>
          <p14:tracePt t="21227" x="2046288" y="1389063"/>
          <p14:tracePt t="21235" x="2036763" y="1389063"/>
          <p14:tracePt t="21243" x="2027238" y="1398588"/>
          <p14:tracePt t="21256" x="2017713" y="1408113"/>
          <p14:tracePt t="21265" x="2000250" y="1408113"/>
          <p14:tracePt t="21273" x="1990725" y="1408113"/>
          <p14:tracePt t="21281" x="1990725" y="1417638"/>
          <p14:tracePt t="21297" x="1971675" y="1427163"/>
          <p14:tracePt t="21307" x="1962150" y="1427163"/>
          <p14:tracePt t="21313" x="1952625" y="1427163"/>
          <p14:tracePt t="21320" x="1943100" y="1427163"/>
          <p14:tracePt t="21328" x="1943100" y="1436688"/>
          <p14:tracePt t="21344" x="1943100" y="1446213"/>
          <p14:tracePt t="21359" x="1933575" y="1454150"/>
          <p14:tracePt t="21382" x="1933575" y="1463675"/>
          <p14:tracePt t="21422" x="1924050" y="1463675"/>
          <p14:tracePt t="21437" x="1924050" y="1473200"/>
          <p14:tracePt t="21477" x="1924050" y="1482725"/>
          <p14:tracePt t="21837" x="1924050" y="1492250"/>
          <p14:tracePt t="21846" x="1924050" y="1501775"/>
          <p14:tracePt t="21853" x="1933575" y="1520825"/>
          <p14:tracePt t="21863" x="1933575" y="1549400"/>
          <p14:tracePt t="21869" x="1943100" y="1566863"/>
          <p14:tracePt t="21878" x="1943100" y="1576388"/>
          <p14:tracePt t="21885" x="1952625" y="1604963"/>
          <p14:tracePt t="21905" x="1962150" y="1633538"/>
          <p14:tracePt t="21909" x="1962150" y="1643063"/>
          <p14:tracePt t="21915" x="1962150" y="1660525"/>
          <p14:tracePt t="21923" x="1971675" y="1679575"/>
          <p14:tracePt t="21931" x="1971675" y="1689100"/>
          <p14:tracePt t="21947" x="1971675" y="1708150"/>
          <p14:tracePt t="21957" x="1981200" y="1717675"/>
          <p14:tracePt t="21963" x="1990725" y="1727200"/>
          <p14:tracePt t="21971" x="2000250" y="1736725"/>
          <p14:tracePt t="21979" x="2000250" y="1746250"/>
          <p14:tracePt t="21986" x="2009775" y="1755775"/>
          <p14:tracePt t="21995" x="2009775" y="1773238"/>
          <p14:tracePt t="22003" x="2009775" y="1782763"/>
          <p14:tracePt t="22011" x="2017713" y="1792288"/>
          <p14:tracePt t="22017" x="2017713" y="1811338"/>
          <p14:tracePt t="22025" x="2027238" y="1830388"/>
          <p14:tracePt t="22033" x="2036763" y="1839913"/>
          <p14:tracePt t="22040" x="2036763" y="1858963"/>
          <p14:tracePt t="22049" x="2046288" y="1868488"/>
          <p14:tracePt t="22056" x="2046288" y="1876425"/>
          <p14:tracePt t="22064" x="2055813" y="1885950"/>
          <p14:tracePt t="22073" x="2065338" y="1905000"/>
          <p14:tracePt t="22081" x="2065338" y="1914525"/>
          <p14:tracePt t="22090" x="2065338" y="1924050"/>
          <p14:tracePt t="22106" x="2065338" y="1933575"/>
          <p14:tracePt t="22111" x="2074863" y="1943100"/>
          <p14:tracePt t="22118" x="2074863" y="1952625"/>
          <p14:tracePt t="22135" x="2084388" y="1952625"/>
          <p14:tracePt t="22143" x="2084388" y="1962150"/>
          <p14:tracePt t="22151" x="2084388" y="1971675"/>
          <p14:tracePt t="22159" x="2093913" y="1981200"/>
          <p14:tracePt t="22167" x="2093913" y="1989138"/>
          <p14:tracePt t="22175" x="2103438" y="1989138"/>
          <p14:tracePt t="22190" x="2103438" y="1998663"/>
          <p14:tracePt t="22199" x="2103438" y="2008188"/>
          <p14:tracePt t="22213" x="2103438" y="2017713"/>
          <p14:tracePt t="22221" x="2112963" y="2017713"/>
          <p14:tracePt t="22237" x="2112963" y="2027238"/>
          <p14:tracePt t="22261" x="2122488" y="2036763"/>
          <p14:tracePt t="22278" x="2122488" y="2046288"/>
          <p14:tracePt t="22285" x="2130425" y="2055813"/>
          <p14:tracePt t="22300" x="2130425" y="2065338"/>
          <p14:tracePt t="22306" x="2139950" y="2065338"/>
          <p14:tracePt t="22339" x="2149475" y="2074863"/>
          <p14:tracePt t="22356" x="2159000" y="2074863"/>
          <p14:tracePt t="22363" x="2159000" y="2084388"/>
          <p14:tracePt t="22379" x="2168525" y="2084388"/>
          <p14:tracePt t="22393" x="2178050" y="2084388"/>
          <p14:tracePt t="22410" x="2178050" y="2092325"/>
          <p14:tracePt t="22417" x="2187575" y="2092325"/>
          <p14:tracePt t="22424" x="2197100" y="2092325"/>
          <p14:tracePt t="22433" x="2206625" y="2092325"/>
          <p14:tracePt t="22440" x="2206625" y="2101850"/>
          <p14:tracePt t="22448" x="2216150" y="2101850"/>
          <p14:tracePt t="22464" x="2225675" y="2101850"/>
          <p14:tracePt t="22473" x="2233613" y="2101850"/>
          <p14:tracePt t="22486" x="2243138" y="2101850"/>
          <p14:tracePt t="22495" x="2252663" y="2101850"/>
          <p14:tracePt t="22518" x="2262188" y="2101850"/>
          <p14:tracePt t="22528" x="2271713" y="2101850"/>
          <p14:tracePt t="22543" x="2281238" y="2101850"/>
          <p14:tracePt t="22551" x="2281238" y="2111375"/>
          <p14:tracePt t="22559" x="2290763" y="2111375"/>
          <p14:tracePt t="22580" x="2300288" y="2111375"/>
          <p14:tracePt t="22590" x="2309813" y="2111375"/>
          <p14:tracePt t="22613" x="2290763" y="2111375"/>
          <p14:tracePt t="22621" x="2252663" y="2111375"/>
          <p14:tracePt t="22849" x="2252663" y="2092325"/>
          <p14:tracePt t="22858" x="2262188" y="2084388"/>
          <p14:tracePt t="22867" x="2271713" y="2074863"/>
          <p14:tracePt t="22895" x="2281238" y="2074863"/>
          <p14:tracePt t="22981" x="2290763" y="2074863"/>
          <p14:tracePt t="23006" x="2300288" y="2084388"/>
          <p14:tracePt t="23021" x="2309813" y="2092325"/>
          <p14:tracePt t="23037" x="2319338" y="2092325"/>
          <p14:tracePt t="23045" x="2319338" y="2101850"/>
          <p14:tracePt t="23059" x="2319338" y="2111375"/>
          <p14:tracePt t="23067" x="2328863" y="2111375"/>
          <p14:tracePt t="23083" x="2338388" y="2111375"/>
          <p14:tracePt t="23090" x="2346325" y="2120900"/>
          <p14:tracePt t="23114" x="2355850" y="2120900"/>
          <p14:tracePt t="23123" x="2365375" y="2130425"/>
          <p14:tracePt t="23140" x="2374900" y="2130425"/>
          <p14:tracePt t="23147" x="2384425" y="2130425"/>
          <p14:tracePt t="23169" x="2393950" y="2130425"/>
          <p14:tracePt t="23185" x="2403475" y="2130425"/>
          <p14:tracePt t="23201" x="2413000" y="2130425"/>
          <p14:tracePt t="23217" x="2422525" y="2139950"/>
          <p14:tracePt t="23256" x="2432050" y="2139950"/>
          <p14:tracePt t="23271" x="2441575" y="2139950"/>
          <p14:tracePt t="23279" x="2449513" y="2139950"/>
          <p14:tracePt t="23287" x="2459038" y="2139950"/>
          <p14:tracePt t="23303" x="2468563" y="2139950"/>
          <p14:tracePt t="23311" x="2478088" y="2139950"/>
          <p14:tracePt t="23318" x="2497138" y="2139950"/>
          <p14:tracePt t="23327" x="2506663" y="2139950"/>
          <p14:tracePt t="23340" x="2516188" y="2149475"/>
          <p14:tracePt t="23349" x="2525713" y="2149475"/>
          <p14:tracePt t="23356" x="2544763" y="2149475"/>
          <p14:tracePt t="23373" x="2562225" y="2149475"/>
          <p14:tracePt t="23381" x="2571750" y="2149475"/>
          <p14:tracePt t="23390" x="2590800" y="2149475"/>
          <p14:tracePt t="23406" x="2609850" y="2149475"/>
          <p14:tracePt t="23413" x="2619375" y="2149475"/>
          <p14:tracePt t="23421" x="2628900" y="2149475"/>
          <p14:tracePt t="23443" x="2638425" y="2149475"/>
          <p14:tracePt t="23450" x="2647950" y="2149475"/>
          <p14:tracePt t="23459" x="2657475" y="2149475"/>
          <p14:tracePt t="23467" x="2667000" y="2149475"/>
          <p14:tracePt t="23474" x="2674938" y="2149475"/>
          <p14:tracePt t="23484" x="2684463" y="2149475"/>
          <p14:tracePt t="23490" x="2693988" y="2149475"/>
          <p14:tracePt t="23499" x="2703513" y="2159000"/>
          <p14:tracePt t="23506" x="2713038" y="2159000"/>
          <p14:tracePt t="23523" x="2722563" y="2159000"/>
          <p14:tracePt t="23528" x="2732088" y="2159000"/>
          <p14:tracePt t="23537" x="2741613" y="2159000"/>
          <p14:tracePt t="23546" x="2751138" y="2159000"/>
          <p14:tracePt t="23561" x="2770188" y="2159000"/>
          <p14:tracePt t="23570" x="2778125" y="2159000"/>
          <p14:tracePt t="23578" x="2787650" y="2159000"/>
          <p14:tracePt t="23593" x="2797175" y="2159000"/>
          <p14:tracePt t="23600" x="2806700" y="2159000"/>
          <p14:tracePt t="23609" x="2816225" y="2159000"/>
          <p14:tracePt t="23617" x="2825750" y="2159000"/>
          <p14:tracePt t="23625" x="2835275" y="2159000"/>
          <p14:tracePt t="23631" x="2844800" y="2159000"/>
          <p14:tracePt t="23640" x="2854325" y="2159000"/>
          <p14:tracePt t="23647" x="2873375" y="2159000"/>
          <p14:tracePt t="23656" x="2882900" y="2159000"/>
          <p14:tracePt t="23663" x="2890838" y="2159000"/>
          <p14:tracePt t="23671" x="2909888" y="2159000"/>
          <p14:tracePt t="23679" x="2938463" y="2159000"/>
          <p14:tracePt t="23687" x="2957513" y="2159000"/>
          <p14:tracePt t="23695" x="2967038" y="2159000"/>
          <p14:tracePt t="23703" x="2986088" y="2168525"/>
          <p14:tracePt t="23711" x="2994025" y="2168525"/>
          <p14:tracePt t="23718" x="3013075" y="2168525"/>
          <p14:tracePt t="23725" x="3022600" y="2168525"/>
          <p14:tracePt t="23733" x="3032125" y="2168525"/>
          <p14:tracePt t="23749" x="3051175" y="2168525"/>
          <p14:tracePt t="23756" x="3060700" y="2168525"/>
          <p14:tracePt t="23765" x="3089275" y="2168525"/>
          <p14:tracePt t="23781" x="3106738" y="2168525"/>
          <p14:tracePt t="23790" x="3125788" y="2168525"/>
          <p14:tracePt t="23797" x="3144838" y="2168525"/>
          <p14:tracePt t="23806" x="3154363" y="2168525"/>
          <p14:tracePt t="23813" x="3182938" y="2168525"/>
          <p14:tracePt t="23819" x="3201988" y="2168525"/>
          <p14:tracePt t="23827" x="3228975" y="2168525"/>
          <p14:tracePt t="23835" x="3248025" y="2168525"/>
          <p14:tracePt t="23843" x="3267075" y="2168525"/>
          <p14:tracePt t="23850" x="3286125" y="2168525"/>
          <p14:tracePt t="23858" x="3295650" y="2168525"/>
          <p14:tracePt t="23867" x="3314700" y="2168525"/>
          <p14:tracePt t="23875" x="3332163" y="2168525"/>
          <p14:tracePt t="23883" x="3360738" y="2168525"/>
          <p14:tracePt t="23890" x="3379788" y="2168525"/>
          <p14:tracePt t="23899" x="3408363" y="2168525"/>
          <p14:tracePt t="23906" x="3435350" y="2168525"/>
          <p14:tracePt t="23912" x="3463925" y="2168525"/>
          <p14:tracePt t="23920" x="3502025" y="2168525"/>
          <p14:tracePt t="23929" x="3538538" y="2168525"/>
          <p14:tracePt t="23937" x="3567113" y="2168525"/>
          <p14:tracePt t="23945" x="3605213" y="2168525"/>
          <p14:tracePt t="23953" x="3633788" y="2168525"/>
          <p14:tracePt t="23961" x="3660775" y="2168525"/>
          <p14:tracePt t="23969" x="3679825" y="2168525"/>
          <p14:tracePt t="23977" x="3717925" y="2168525"/>
          <p14:tracePt t="23985" x="3746500" y="2168525"/>
          <p14:tracePt t="23993" x="3773488" y="2168525"/>
          <p14:tracePt t="23998" x="3783013" y="2168525"/>
          <p14:tracePt t="24006" x="3821113" y="2168525"/>
          <p14:tracePt t="24015" x="3849688" y="2168525"/>
          <p14:tracePt t="24023" x="3886200" y="2168525"/>
          <p14:tracePt t="24031" x="3924300" y="2168525"/>
          <p14:tracePt t="24039" x="3962400" y="2168525"/>
          <p14:tracePt t="24047" x="4008438" y="2168525"/>
          <p14:tracePt t="24056" x="4037013" y="2159000"/>
          <p14:tracePt t="24062" x="4065588" y="2159000"/>
          <p14:tracePt t="24071" x="4092575" y="2159000"/>
          <p14:tracePt t="24079" x="4121150" y="2159000"/>
          <p14:tracePt t="24087" x="4130675" y="2159000"/>
          <p14:tracePt t="24095" x="4159250" y="2159000"/>
          <p14:tracePt t="24101" x="4178300" y="2159000"/>
          <p14:tracePt t="24109" x="4195763" y="2159000"/>
          <p14:tracePt t="24117" x="4224338" y="2149475"/>
          <p14:tracePt t="24124" x="4252913" y="2149475"/>
          <p14:tracePt t="24133" x="4262438" y="2149475"/>
          <p14:tracePt t="24140" x="4281488" y="2149475"/>
          <p14:tracePt t="24149" x="4308475" y="2149475"/>
          <p14:tracePt t="24157" x="4337050" y="2149475"/>
          <p14:tracePt t="24165" x="4356100" y="2149475"/>
          <p14:tracePt t="24189" x="4403725" y="2149475"/>
          <p14:tracePt t="24191" x="4421188" y="2149475"/>
          <p14:tracePt t="24195" x="4440238" y="2149475"/>
          <p14:tracePt t="24211" x="4459288" y="2149475"/>
          <p14:tracePt t="24219" x="4478338" y="2149475"/>
          <p14:tracePt t="24227" x="4497388" y="2149475"/>
          <p14:tracePt t="24243" x="4506913" y="2149475"/>
          <p14:tracePt t="24250" x="4524375" y="2149475"/>
          <p14:tracePt t="24259" x="4543425" y="2149475"/>
          <p14:tracePt t="24267" x="4552950" y="2149475"/>
          <p14:tracePt t="24275" x="4572000" y="2149475"/>
          <p14:tracePt t="24283" x="4591050" y="2149475"/>
          <p14:tracePt t="24289" x="4610100" y="2149475"/>
          <p14:tracePt t="24297" x="4619625" y="2149475"/>
          <p14:tracePt t="24306" x="4627563" y="2149475"/>
          <p14:tracePt t="24312" x="4637088" y="2149475"/>
          <p14:tracePt t="24320" x="4665663" y="2149475"/>
          <p14:tracePt t="24329" x="4675188" y="2149475"/>
          <p14:tracePt t="24345" x="4684713" y="2149475"/>
          <p14:tracePt t="24353" x="4703763" y="2149475"/>
          <p14:tracePt t="24361" x="4722813" y="2149475"/>
          <p14:tracePt t="24369" x="4732338" y="2149475"/>
          <p14:tracePt t="24377" x="4749800" y="2149475"/>
          <p14:tracePt t="24382" x="4759325" y="2149475"/>
          <p14:tracePt t="24390" x="4778375" y="2149475"/>
          <p14:tracePt t="24399" x="4787900" y="2149475"/>
          <p14:tracePt t="24407" x="4797425" y="2149475"/>
          <p14:tracePt t="24414" x="4816475" y="2149475"/>
          <p14:tracePt t="24423" x="4826000" y="2149475"/>
          <p14:tracePt t="24430" x="4843463" y="2149475"/>
          <p14:tracePt t="24440" x="4872038" y="2149475"/>
          <p14:tracePt t="24447" x="4881563" y="2149475"/>
          <p14:tracePt t="24456" x="4900613" y="2149475"/>
          <p14:tracePt t="24462" x="4919663" y="2149475"/>
          <p14:tracePt t="24470" x="4948238" y="2149475"/>
          <p14:tracePt t="24477" x="4965700" y="2149475"/>
          <p14:tracePt t="24484" x="4984750" y="2149475"/>
          <p14:tracePt t="24493" x="4994275" y="2149475"/>
          <p14:tracePt t="24500" x="5013325" y="2149475"/>
          <p14:tracePt t="24517" x="5032375" y="2149475"/>
          <p14:tracePt t="24526" x="5041900" y="2149475"/>
          <p14:tracePt t="24533" x="5051425" y="2149475"/>
          <p14:tracePt t="24540" x="5060950" y="2149475"/>
          <p14:tracePt t="24556" x="5078413" y="2149475"/>
          <p14:tracePt t="24557" x="5087938" y="2149475"/>
          <p14:tracePt t="24565" x="5097463" y="2149475"/>
          <p14:tracePt t="24571" x="5106988" y="2149475"/>
          <p14:tracePt t="24579" x="5116513" y="2149475"/>
          <p14:tracePt t="24587" x="5135563" y="2149475"/>
          <p14:tracePt t="24603" x="5145088" y="2149475"/>
          <p14:tracePt t="24618" x="5154613" y="2149475"/>
          <p14:tracePt t="24627" x="5164138" y="2149475"/>
          <p14:tracePt t="24643" x="5172075" y="2149475"/>
          <p14:tracePt t="24665" x="5181600" y="2149475"/>
          <p14:tracePt t="24673" x="5191125" y="2149475"/>
          <p14:tracePt t="24690" x="5200650" y="2149475"/>
          <p14:tracePt t="24697" x="5210175" y="2149475"/>
          <p14:tracePt t="24729" x="5219700" y="2149475"/>
          <p14:tracePt t="24848" x="5172075" y="2149475"/>
          <p14:tracePt t="25080" x="5172075" y="2139950"/>
          <p14:tracePt t="25089" x="5172075" y="2130425"/>
          <p14:tracePt t="25106" x="5172075" y="2120900"/>
          <p14:tracePt t="25120" x="5181600" y="2120900"/>
          <p14:tracePt t="25129" x="5191125" y="2111375"/>
          <p14:tracePt t="25134" x="5191125" y="2101850"/>
          <p14:tracePt t="25143" x="5191125" y="2092325"/>
          <p14:tracePt t="25159" x="5191125" y="2084388"/>
          <p14:tracePt t="25175" x="5200650" y="2084388"/>
          <p14:tracePt t="25207" x="5200650" y="2074863"/>
          <p14:tracePt t="25223" x="5200650" y="2065338"/>
          <p14:tracePt t="25245" x="5210175" y="2065338"/>
          <p14:tracePt t="25253" x="5210175" y="2055813"/>
          <p14:tracePt t="25261" x="5219700" y="2055813"/>
          <p14:tracePt t="25269" x="5229225" y="2055813"/>
          <p14:tracePt t="25278" x="5238750" y="2055813"/>
          <p14:tracePt t="25302" x="5257800" y="2055813"/>
          <p14:tracePt t="25317" x="5267325" y="2055813"/>
          <p14:tracePt t="25326" x="5276850" y="2055813"/>
          <p14:tracePt t="25347" x="5284788" y="2055813"/>
          <p14:tracePt t="25356" x="5294313" y="2055813"/>
          <p14:tracePt t="25363" x="5303838" y="2055813"/>
          <p14:tracePt t="25379" x="5313363" y="2055813"/>
          <p14:tracePt t="25441" x="5322888" y="2055813"/>
          <p14:tracePt t="25456" x="5332413" y="2055813"/>
          <p14:tracePt t="25465" x="5341938" y="2055813"/>
          <p14:tracePt t="25473" x="5351463" y="2055813"/>
          <p14:tracePt t="25482" x="5360988" y="2055813"/>
          <p14:tracePt t="25489" x="5370513" y="2065338"/>
          <p14:tracePt t="25497" x="5380038" y="2065338"/>
          <p14:tracePt t="25506" x="5387975" y="2065338"/>
          <p14:tracePt t="25527" x="5397500" y="2065338"/>
          <p14:tracePt t="25535" x="5407025" y="2065338"/>
          <p14:tracePt t="25552" x="5416550" y="2065338"/>
          <p14:tracePt t="25559" x="5426075" y="2074863"/>
          <p14:tracePt t="25582" x="5435600" y="2074863"/>
          <p14:tracePt t="25606" x="5445125" y="2074863"/>
          <p14:tracePt t="25629" x="5454650" y="2074863"/>
          <p14:tracePt t="25653" x="5464175" y="2074863"/>
          <p14:tracePt t="25693" x="5473700" y="2074863"/>
          <p14:tracePt t="25716" x="5483225" y="2074863"/>
          <p14:tracePt t="25763" x="5492750" y="2074863"/>
          <p14:tracePt t="27447" x="5492750" y="2065338"/>
          <p14:tracePt t="27458" x="5492750" y="2055813"/>
          <p14:tracePt t="27463" x="5492750" y="2046288"/>
          <p14:tracePt t="27471" x="5492750" y="2036763"/>
          <p14:tracePt t="27511" x="5492750" y="2027238"/>
          <p14:tracePt t="27533" x="5492750" y="2017713"/>
          <p14:tracePt t="27541" x="5483225" y="2017713"/>
          <p14:tracePt t="27549" x="5483225" y="2008188"/>
          <p14:tracePt t="27565" x="5483225" y="1998663"/>
          <p14:tracePt t="27581" x="5473700" y="1998663"/>
          <p14:tracePt t="27606" x="5473700" y="1989138"/>
          <p14:tracePt t="27628" x="5473700" y="1981200"/>
          <p14:tracePt t="27769" x="5473700" y="1989138"/>
          <p14:tracePt t="27778" x="5483225" y="1998663"/>
          <p14:tracePt t="27785" x="5492750" y="2008188"/>
          <p14:tracePt t="27793" x="5500688" y="2017713"/>
          <p14:tracePt t="27800" x="5500688" y="2027238"/>
          <p14:tracePt t="27807" x="5510213" y="2046288"/>
          <p14:tracePt t="27815" x="5519738" y="2046288"/>
          <p14:tracePt t="27831" x="5529263" y="2055813"/>
          <p14:tracePt t="27895" x="5529263" y="2065338"/>
          <p14:tracePt t="27910" x="5529263" y="2074863"/>
          <p14:tracePt t="27933" x="5519738" y="2084388"/>
          <p14:tracePt t="27965" x="5510213" y="2084388"/>
          <p14:tracePt t="27972" x="5510213" y="2092325"/>
          <p14:tracePt t="27989" x="5500688" y="2092325"/>
          <p14:tracePt t="27995" x="5500688" y="2101850"/>
          <p14:tracePt t="28003" x="5492750" y="2101850"/>
          <p14:tracePt t="28019" x="5483225" y="2101850"/>
          <p14:tracePt t="28027" x="5483225" y="2111375"/>
          <p14:tracePt t="28043" x="5473700" y="2111375"/>
          <p14:tracePt t="28059" x="5464175" y="2120900"/>
          <p14:tracePt t="28067" x="5454650" y="2120900"/>
          <p14:tracePt t="28074" x="5445125" y="2120900"/>
          <p14:tracePt t="28090" x="5435600" y="2120900"/>
          <p14:tracePt t="28097" x="5426075" y="2120900"/>
          <p14:tracePt t="28121" x="5416550" y="2120900"/>
          <p14:tracePt t="28316" x="5416550" y="2130425"/>
          <p14:tracePt t="28365" x="5416550" y="2139950"/>
          <p14:tracePt t="28378" x="5416550" y="2149475"/>
          <p14:tracePt t="28387" x="5416550" y="2159000"/>
          <p14:tracePt t="28411" x="5416550" y="2168525"/>
          <p14:tracePt t="28420" x="5416550" y="2178050"/>
          <p14:tracePt t="28427" x="5416550" y="2187575"/>
          <p14:tracePt t="28435" x="5426075" y="2187575"/>
          <p14:tracePt t="28459" x="5435600" y="2197100"/>
          <p14:tracePt t="28473" x="5435600" y="2205038"/>
          <p14:tracePt t="28481" x="5445125" y="2205038"/>
          <p14:tracePt t="28489" x="5445125" y="2214563"/>
          <p14:tracePt t="28497" x="5454650" y="2214563"/>
          <p14:tracePt t="28506" x="5464175" y="2224088"/>
          <p14:tracePt t="28521" x="5473700" y="2224088"/>
          <p14:tracePt t="28599" x="5483225" y="2224088"/>
          <p14:tracePt t="28615" x="5492750" y="2224088"/>
          <p14:tracePt t="28631" x="5500688" y="2224088"/>
          <p14:tracePt t="28639" x="5510213" y="2224088"/>
          <p14:tracePt t="28661" x="5519738" y="2224088"/>
          <p14:tracePt t="28677" x="5529263" y="2224088"/>
          <p14:tracePt t="28693" x="5538788" y="2224088"/>
          <p14:tracePt t="28701" x="5548313" y="2224088"/>
          <p14:tracePt t="28726" x="5557838" y="2224088"/>
          <p14:tracePt t="28733" x="5567363" y="2224088"/>
          <p14:tracePt t="28740" x="5576888" y="2224088"/>
          <p14:tracePt t="28747" x="5586413" y="2224088"/>
          <p14:tracePt t="28778" x="5595938" y="2224088"/>
          <p14:tracePt t="28794" x="5605463" y="2224088"/>
          <p14:tracePt t="28811" x="5613400" y="2224088"/>
          <p14:tracePt t="28827" x="5622925" y="2214563"/>
          <p14:tracePt t="28835" x="5632450" y="2214563"/>
          <p14:tracePt t="28840" x="5641975" y="2214563"/>
          <p14:tracePt t="28848" x="5651500" y="2214563"/>
          <p14:tracePt t="28856" x="5651500" y="2205038"/>
          <p14:tracePt t="28865" x="5661025" y="2205038"/>
          <p14:tracePt t="28873" x="5670550" y="2205038"/>
          <p14:tracePt t="28881" x="5670550" y="2197100"/>
          <p14:tracePt t="28890" x="5680075" y="2197100"/>
          <p14:tracePt t="28906" x="5689600" y="2197100"/>
          <p14:tracePt t="28921" x="5689600" y="2187575"/>
          <p14:tracePt t="28935" x="5699125" y="2178050"/>
          <p14:tracePt t="28951" x="5708650" y="2178050"/>
          <p14:tracePt t="28960" x="5708650" y="2168525"/>
          <p14:tracePt t="28966" x="5716588" y="2168525"/>
          <p14:tracePt t="28983" x="5726113" y="2168525"/>
          <p14:tracePt t="28999" x="5726113" y="2159000"/>
          <p14:tracePt t="29015" x="5735638" y="2149475"/>
          <p14:tracePt t="29029" x="5745163" y="2139950"/>
          <p14:tracePt t="29045" x="5754688" y="2130425"/>
          <p14:tracePt t="29053" x="5773738" y="2130425"/>
          <p14:tracePt t="29077" x="5783263" y="2120900"/>
          <p14:tracePt t="29085" x="5792788" y="2120900"/>
          <p14:tracePt t="29109" x="5802313" y="2111375"/>
          <p14:tracePt t="29131" x="5802313" y="2101850"/>
          <p14:tracePt t="29146" x="5802313" y="2092325"/>
          <p14:tracePt t="29156" x="5811838" y="2092325"/>
          <p14:tracePt t="29178" x="5821363" y="2092325"/>
          <p14:tracePt t="29187" x="5821363" y="2084388"/>
          <p14:tracePt t="29195" x="5829300" y="2074863"/>
          <p14:tracePt t="29203" x="5838825" y="2074863"/>
          <p14:tracePt t="29211" x="5838825" y="2065338"/>
          <p14:tracePt t="29217" x="5838825" y="2055813"/>
          <p14:tracePt t="29225" x="5848350" y="2055813"/>
          <p14:tracePt t="29240" x="5857875" y="2055813"/>
          <p14:tracePt t="29248" x="5867400" y="2046288"/>
          <p14:tracePt t="29272" x="5876925" y="2036763"/>
          <p14:tracePt t="29289" x="5876925" y="2027238"/>
          <p14:tracePt t="29311" x="5895975" y="2017713"/>
          <p14:tracePt t="29319" x="5905500" y="2017713"/>
          <p14:tracePt t="29328" x="5905500" y="2008188"/>
          <p14:tracePt t="29335" x="5915025" y="1998663"/>
          <p14:tracePt t="29343" x="5924550" y="1998663"/>
          <p14:tracePt t="29352" x="5924550" y="1989138"/>
          <p14:tracePt t="29359" x="5932488" y="1981200"/>
          <p14:tracePt t="29374" x="5942013" y="1981200"/>
          <p14:tracePt t="29390" x="5951538" y="1971675"/>
          <p14:tracePt t="29406" x="5961063" y="1962150"/>
          <p14:tracePt t="29421" x="5961063" y="1952625"/>
          <p14:tracePt t="29437" x="5970588" y="1943100"/>
          <p14:tracePt t="29445" x="5989638" y="1943100"/>
          <p14:tracePt t="29452" x="5999163" y="1943100"/>
          <p14:tracePt t="29461" x="6008688" y="1943100"/>
          <p14:tracePt t="29469" x="6027738" y="1933575"/>
          <p14:tracePt t="29477" x="6054725" y="1933575"/>
          <p14:tracePt t="29485" x="6083300" y="1933575"/>
          <p14:tracePt t="29531" x="6402388" y="1943100"/>
          <p14:tracePt t="29540" x="6469063" y="1971675"/>
          <p14:tracePt t="29546" x="6496050" y="1981200"/>
          <p14:tracePt t="29556" x="6515100" y="1989138"/>
          <p14:tracePt t="29562" x="6553200" y="2008188"/>
          <p14:tracePt t="29571" x="6572250" y="2027238"/>
          <p14:tracePt t="29578" x="6589713" y="2036763"/>
          <p14:tracePt t="29586" x="6599238" y="2046288"/>
          <p14:tracePt t="29593" x="6599238" y="2055813"/>
          <p14:tracePt t="29609" x="6608763" y="2055813"/>
          <p14:tracePt t="29616" x="6608763" y="2065338"/>
          <p14:tracePt t="29625" x="6608763" y="2074863"/>
          <p14:tracePt t="29633" x="6608763" y="2084388"/>
          <p14:tracePt t="29640" x="6608763" y="2092325"/>
          <p14:tracePt t="29648" x="6608763" y="2101850"/>
          <p14:tracePt t="29656" x="6608763" y="2111375"/>
          <p14:tracePt t="29665" x="6589713" y="2130425"/>
          <p14:tracePt t="29673" x="6589713" y="2139950"/>
          <p14:tracePt t="29681" x="6581775" y="2139950"/>
          <p14:tracePt t="29686" x="6562725" y="2159000"/>
          <p14:tracePt t="29695" x="6553200" y="2178050"/>
          <p14:tracePt t="29702" x="6524625" y="2205038"/>
          <p14:tracePt t="29711" x="6505575" y="2224088"/>
          <p14:tracePt t="29719" x="6486525" y="2243138"/>
          <p14:tracePt t="29727" x="6469063" y="2252663"/>
          <p14:tracePt t="29734" x="6459538" y="2271713"/>
          <p14:tracePt t="29743" x="6440488" y="2290763"/>
          <p14:tracePt t="29750" x="6421438" y="2300288"/>
          <p14:tracePt t="29759" x="6421438" y="2308225"/>
          <p14:tracePt t="29766" x="6402388" y="2317750"/>
          <p14:tracePt t="29775" x="6383338" y="2336800"/>
          <p14:tracePt t="29781" x="6356350" y="2355850"/>
          <p14:tracePt t="29790" x="6337300" y="2365375"/>
          <p14:tracePt t="29797" x="6308725" y="2374900"/>
          <p14:tracePt t="29807" x="6280150" y="2393950"/>
          <p14:tracePt t="29813" x="6253163" y="2403475"/>
          <p14:tracePt t="29821" x="6234113" y="2411413"/>
          <p14:tracePt t="29828" x="6215063" y="2420938"/>
          <p14:tracePt t="29836" x="6176963" y="2420938"/>
          <p14:tracePt t="29845" x="6130925" y="2430463"/>
          <p14:tracePt t="29853" x="6102350" y="2439988"/>
          <p14:tracePt t="29860" x="6073775" y="2439988"/>
          <p14:tracePt t="29869" x="6037263" y="2449513"/>
          <p14:tracePt t="29874" x="6008688" y="2459038"/>
          <p14:tracePt t="29883" x="5970588" y="2468563"/>
          <p14:tracePt t="29890" x="5932488" y="2478088"/>
          <p14:tracePt t="29899" x="5895975" y="2478088"/>
          <p14:tracePt t="29907" x="5857875" y="2487613"/>
          <p14:tracePt t="29915" x="5802313" y="2487613"/>
          <p14:tracePt t="29938" x="5726113" y="2497138"/>
          <p14:tracePt t="29940" x="5689600" y="2497138"/>
          <p14:tracePt t="29946" x="5641975" y="2497138"/>
          <p14:tracePt t="29956" x="5605463" y="2497138"/>
          <p14:tracePt t="29961" x="5567363" y="2497138"/>
          <p14:tracePt t="29968" x="5510213" y="2497138"/>
          <p14:tracePt t="29977" x="5473700" y="2497138"/>
          <p14:tracePt t="29984" x="5435600" y="2497138"/>
          <p14:tracePt t="29993" x="5397500" y="2497138"/>
          <p14:tracePt t="30001" x="5370513" y="2497138"/>
          <p14:tracePt t="30009" x="5313363" y="2497138"/>
          <p14:tracePt t="30016" x="5276850" y="2497138"/>
          <p14:tracePt t="30024" x="5238750" y="2497138"/>
          <p14:tracePt t="30032" x="5210175" y="2497138"/>
          <p14:tracePt t="30040" x="5181600" y="2497138"/>
          <p14:tracePt t="30048" x="5154613" y="2497138"/>
          <p14:tracePt t="30056" x="5116513" y="2497138"/>
          <p14:tracePt t="30063" x="5097463" y="2497138"/>
          <p14:tracePt t="30070" x="5068888" y="2497138"/>
          <p14:tracePt t="30079" x="5041900" y="2497138"/>
          <p14:tracePt t="30087" x="5003800" y="2497138"/>
          <p14:tracePt t="30095" x="4984750" y="2497138"/>
          <p14:tracePt t="30102" x="4956175" y="2497138"/>
          <p14:tracePt t="30111" x="4929188" y="2497138"/>
          <p14:tracePt t="30119" x="4900613" y="2497138"/>
          <p14:tracePt t="30127" x="4872038" y="2497138"/>
          <p14:tracePt t="30134" x="4852988" y="2497138"/>
          <p14:tracePt t="30143" x="4826000" y="2497138"/>
          <p14:tracePt t="30150" x="4806950" y="2497138"/>
          <p14:tracePt t="30156" x="4787900" y="2497138"/>
          <p14:tracePt t="30177" x="4778375" y="2497138"/>
          <p14:tracePt t="30180" x="4768850" y="2497138"/>
          <p14:tracePt t="30190" x="4759325" y="2497138"/>
          <p14:tracePt t="30196" x="4749800" y="2497138"/>
          <p14:tracePt t="30207" x="4740275" y="2497138"/>
          <p14:tracePt t="30213" x="4732338" y="2497138"/>
          <p14:tracePt t="30220" x="4722813" y="2497138"/>
          <p14:tracePt t="30229" x="4713288" y="2497138"/>
          <p14:tracePt t="30236" x="4713288" y="2487613"/>
          <p14:tracePt t="30245" x="4694238" y="2487613"/>
          <p14:tracePt t="30251" x="4684713" y="2487613"/>
          <p14:tracePt t="30259" x="4675188" y="2487613"/>
          <p14:tracePt t="30275" x="4665663" y="2487613"/>
          <p14:tracePt t="30282" x="4656138" y="2487613"/>
          <p14:tracePt t="30290" x="4646613" y="2487613"/>
          <p14:tracePt t="30299" x="4637088" y="2487613"/>
          <p14:tracePt t="30314" x="4627563" y="2487613"/>
          <p14:tracePt t="30323" x="4610100" y="2487613"/>
          <p14:tracePt t="30330" x="4591050" y="2478088"/>
          <p14:tracePt t="30337" x="4581525" y="2478088"/>
          <p14:tracePt t="30352" x="4562475" y="2478088"/>
          <p14:tracePt t="30361" x="4543425" y="2478088"/>
          <p14:tracePt t="30368" x="4533900" y="2478088"/>
          <p14:tracePt t="30377" x="4524375" y="2468563"/>
          <p14:tracePt t="30384" x="4516438" y="2468563"/>
          <p14:tracePt t="30393" x="4497388" y="2468563"/>
          <p14:tracePt t="30400" x="4487863" y="2468563"/>
          <p14:tracePt t="30409" x="4478338" y="2468563"/>
          <p14:tracePt t="30417" x="4468813" y="2468563"/>
          <p14:tracePt t="30424" x="4449763" y="2459038"/>
          <p14:tracePt t="30430" x="4430713" y="2459038"/>
          <p14:tracePt t="30440" x="4411663" y="2459038"/>
          <p14:tracePt t="30456" x="4403725" y="2449513"/>
          <p14:tracePt t="30462" x="4394200" y="2449513"/>
          <p14:tracePt t="30470" x="4375150" y="2449513"/>
          <p14:tracePt t="30478" x="4365625" y="2449513"/>
          <p14:tracePt t="30486" x="4356100" y="2449513"/>
          <p14:tracePt t="30495" x="4337050" y="2449513"/>
          <p14:tracePt t="30502" x="4318000" y="2439988"/>
          <p14:tracePt t="30511" x="4308475" y="2439988"/>
          <p14:tracePt t="30527" x="4300538" y="2439988"/>
          <p14:tracePt t="30532" x="4281488" y="2439988"/>
          <p14:tracePt t="30540" x="4271963" y="2430463"/>
          <p14:tracePt t="30549" x="4262438" y="2430463"/>
          <p14:tracePt t="30564" x="4252913" y="2430463"/>
          <p14:tracePt t="30574" x="4243388" y="2430463"/>
          <p14:tracePt t="30580" x="4233863" y="2430463"/>
          <p14:tracePt t="30590" x="4224338" y="2430463"/>
          <p14:tracePt t="30612" x="4214813" y="2430463"/>
          <p14:tracePt t="30621" x="4205288" y="2430463"/>
          <p14:tracePt t="30627" x="4195763" y="2430463"/>
          <p14:tracePt t="30634" x="4187825" y="2420938"/>
          <p14:tracePt t="30666" x="4178300" y="2420938"/>
          <p14:tracePt t="30690" x="4168775" y="2411413"/>
          <p14:tracePt t="30714" x="4159250" y="2411413"/>
          <p14:tracePt t="30744" x="4149725" y="2411413"/>
          <p14:tracePt t="30752" x="4149725" y="2403475"/>
          <p14:tracePt t="30761" x="4140200" y="2403475"/>
          <p14:tracePt t="30776" x="4130675" y="2403475"/>
          <p14:tracePt t="30784" x="4121150" y="2403475"/>
          <p14:tracePt t="30806" x="4111625" y="2393950"/>
          <p14:tracePt t="30822" x="4102100" y="2393950"/>
          <p14:tracePt t="30831" x="4092575" y="2393950"/>
          <p14:tracePt t="30840" x="4083050" y="2393950"/>
          <p14:tracePt t="30862" x="4075113" y="2393950"/>
          <p14:tracePt t="30871" x="4065588" y="2393950"/>
          <p14:tracePt t="30878" x="4056063" y="2393950"/>
          <p14:tracePt t="30886" x="4046538" y="2384425"/>
          <p14:tracePt t="30905" x="4037013" y="2384425"/>
          <p14:tracePt t="30912" x="4027488" y="2374900"/>
          <p14:tracePt t="30916" x="4017963" y="2374900"/>
          <p14:tracePt t="30924" x="4008438" y="2374900"/>
          <p14:tracePt t="30940" x="3998913" y="2365375"/>
          <p14:tracePt t="30949" x="3989388" y="2365375"/>
          <p14:tracePt t="30957" x="3971925" y="2365375"/>
          <p14:tracePt t="30974" x="3952875" y="2355850"/>
          <p14:tracePt t="30980" x="3933825" y="2355850"/>
          <p14:tracePt t="30994" x="3914775" y="2346325"/>
          <p14:tracePt t="31003" x="3886200" y="2346325"/>
          <p14:tracePt t="31010" x="3867150" y="2346325"/>
          <p14:tracePt t="31018" x="3840163" y="2346325"/>
          <p14:tracePt t="31027" x="3821113" y="2346325"/>
          <p14:tracePt t="31034" x="3792538" y="2336800"/>
          <p14:tracePt t="31043" x="3763963" y="2336800"/>
          <p14:tracePt t="31050" x="3727450" y="2336800"/>
          <p14:tracePt t="31059" x="3708400" y="2327275"/>
          <p14:tracePt t="31066" x="3679825" y="2327275"/>
          <p14:tracePt t="31074" x="3651250" y="2317750"/>
          <p14:tracePt t="31082" x="3624263" y="2317750"/>
          <p14:tracePt t="31090" x="3605213" y="2317750"/>
          <p14:tracePt t="31096" x="3595688" y="2317750"/>
          <p14:tracePt t="31106" x="3567113" y="2317750"/>
          <p14:tracePt t="31113" x="3548063" y="2308225"/>
          <p14:tracePt t="31121" x="3530600" y="2308225"/>
          <p14:tracePt t="31128" x="3511550" y="2308225"/>
          <p14:tracePt t="31136" x="3482975" y="2308225"/>
          <p14:tracePt t="31144" x="3463925" y="2308225"/>
          <p14:tracePt t="31152" x="3454400" y="2308225"/>
          <p14:tracePt t="31161" x="3444875" y="2308225"/>
          <p14:tracePt t="31169" x="3427413" y="2308225"/>
          <p14:tracePt t="31177" x="3408363" y="2308225"/>
          <p14:tracePt t="31190" x="3389313" y="2308225"/>
          <p14:tracePt t="31198" x="3370263" y="2308225"/>
          <p14:tracePt t="31206" x="3351213" y="2308225"/>
          <p14:tracePt t="31214" x="3332163" y="2308225"/>
          <p14:tracePt t="31230" x="3305175" y="2308225"/>
          <p14:tracePt t="31240" x="3286125" y="2308225"/>
          <p14:tracePt t="31246" x="3267075" y="2308225"/>
          <p14:tracePt t="31257" x="3238500" y="2308225"/>
          <p14:tracePt t="31262" x="3228975" y="2308225"/>
          <p14:tracePt t="31271" x="3201988" y="2308225"/>
          <p14:tracePt t="31277" x="3182938" y="2308225"/>
          <p14:tracePt t="31284" x="3163888" y="2308225"/>
          <p14:tracePt t="31293" x="3135313" y="2308225"/>
          <p14:tracePt t="31301" x="3125788" y="2308225"/>
          <p14:tracePt t="31311" x="3116263" y="2308225"/>
          <p14:tracePt t="31316" x="3098800" y="2308225"/>
          <p14:tracePt t="31325" x="3089275" y="2308225"/>
          <p14:tracePt t="31333" x="3079750" y="2308225"/>
          <p14:tracePt t="31340" x="3070225" y="2308225"/>
          <p14:tracePt t="31348" x="3060700" y="2308225"/>
          <p14:tracePt t="31356" x="3051175" y="2308225"/>
          <p14:tracePt t="31370" x="3041650" y="2308225"/>
          <p14:tracePt t="31378" x="3032125" y="2308225"/>
          <p14:tracePt t="31552" x="3022600" y="2308225"/>
          <p14:tracePt t="31575" x="3013075" y="2308225"/>
          <p14:tracePt t="31614" x="3003550" y="2308225"/>
          <p14:tracePt t="31646" x="2994025" y="2308225"/>
          <p14:tracePt t="31668" x="2986088" y="2308225"/>
          <p14:tracePt t="31677" x="2976563" y="2308225"/>
          <p14:tracePt t="31685" x="2967038" y="2308225"/>
          <p14:tracePt t="31693" x="2957513" y="2308225"/>
          <p14:tracePt t="31711" x="2947988" y="2308225"/>
          <p14:tracePt t="31725" x="2938463" y="2308225"/>
          <p14:tracePt t="31733" x="2928938" y="2308225"/>
          <p14:tracePt t="31740" x="2919413" y="2308225"/>
          <p14:tracePt t="31756" x="2909888" y="2308225"/>
          <p14:tracePt t="31771" x="2900363" y="2308225"/>
          <p14:tracePt t="31778" x="2890838" y="2308225"/>
          <p14:tracePt t="31787" x="2882900" y="2308225"/>
          <p14:tracePt t="31810" x="2873375" y="2308225"/>
          <p14:tracePt t="31826" x="2863850" y="2308225"/>
          <p14:tracePt t="31843" x="2854325" y="2308225"/>
          <p14:tracePt t="31848" x="2844800" y="2308225"/>
          <p14:tracePt t="31889" x="2835275" y="2308225"/>
          <p14:tracePt t="31896" x="2825750" y="2308225"/>
          <p14:tracePt t="31912" x="2816225" y="2308225"/>
          <p14:tracePt t="31921" x="2816225" y="2300288"/>
          <p14:tracePt t="31928" x="2806700" y="2300288"/>
          <p14:tracePt t="31950" x="2797175" y="2300288"/>
          <p14:tracePt t="31966" x="2787650" y="2300288"/>
          <p14:tracePt t="31974" x="2778125" y="2300288"/>
          <p14:tracePt t="31983" x="2760663" y="2290763"/>
          <p14:tracePt t="31990" x="2760663" y="2281238"/>
          <p14:tracePt t="31998" x="2741613" y="2281238"/>
          <p14:tracePt t="32006" x="2732088" y="2271713"/>
          <p14:tracePt t="32023" x="2713038" y="2262188"/>
          <p14:tracePt t="32036" x="2703513" y="2262188"/>
          <p14:tracePt t="32046" x="2693988" y="2262188"/>
          <p14:tracePt t="32052" x="2684463" y="2252663"/>
          <p14:tracePt t="32061" x="2674938" y="2252663"/>
          <p14:tracePt t="32068" x="2667000" y="2252663"/>
          <p14:tracePt t="32077" x="2657475" y="2252663"/>
          <p14:tracePt t="32084" x="2657475" y="2243138"/>
          <p14:tracePt t="32093" x="2647950" y="2243138"/>
          <p14:tracePt t="32100" x="2638425" y="2243138"/>
          <p14:tracePt t="32130" x="2628900" y="2243138"/>
          <p14:tracePt t="32147" x="2619375" y="2233613"/>
          <p14:tracePt t="32157" x="2609850" y="2233613"/>
          <p14:tracePt t="32170" x="2600325" y="2233613"/>
          <p14:tracePt t="32203" x="2590800" y="2233613"/>
          <p14:tracePt t="32211" x="2581275" y="2233613"/>
          <p14:tracePt t="32224" x="2571750" y="2233613"/>
          <p14:tracePt t="32240" x="2562225" y="2233613"/>
          <p14:tracePt t="32256" x="2554288" y="2233613"/>
          <p14:tracePt t="32265" x="2544763" y="2233613"/>
          <p14:tracePt t="32280" x="2535238" y="2233613"/>
          <p14:tracePt t="32290" x="2525713" y="2233613"/>
          <p14:tracePt t="32318" x="2516188" y="2233613"/>
          <p14:tracePt t="32327" x="2506663" y="2233613"/>
          <p14:tracePt t="32334" x="2506663" y="2224088"/>
          <p14:tracePt t="32342" x="2497138" y="2224088"/>
          <p14:tracePt t="32358" x="2487613" y="2224088"/>
          <p14:tracePt t="32374" x="2478088" y="2224088"/>
          <p14:tracePt t="32383" x="2468563" y="2224088"/>
          <p14:tracePt t="32391" x="2449513" y="2224088"/>
          <p14:tracePt t="32407" x="2441575" y="2224088"/>
          <p14:tracePt t="32413" x="2432050" y="2224088"/>
          <p14:tracePt t="32421" x="2422525" y="2224088"/>
          <p14:tracePt t="32429" x="2413000" y="2224088"/>
          <p14:tracePt t="32437" x="2403475" y="2224088"/>
          <p14:tracePt t="32453" x="2393950" y="2224088"/>
          <p14:tracePt t="32461" x="2384425" y="2224088"/>
          <p14:tracePt t="32469" x="2374900" y="2224088"/>
          <p14:tracePt t="32477" x="2365375" y="2224088"/>
          <p14:tracePt t="32493" x="2355850" y="2224088"/>
          <p14:tracePt t="32500" x="2338388" y="2224088"/>
          <p14:tracePt t="32506" x="2328863" y="2224088"/>
          <p14:tracePt t="32514" x="2319338" y="2224088"/>
          <p14:tracePt t="32523" x="2300288" y="2224088"/>
          <p14:tracePt t="32530" x="2281238" y="2224088"/>
          <p14:tracePt t="32540" x="2262188" y="2224088"/>
          <p14:tracePt t="32546" x="2243138" y="2224088"/>
          <p14:tracePt t="32557" x="2233613" y="2224088"/>
          <p14:tracePt t="32562" x="2216150" y="2224088"/>
          <p14:tracePt t="32570" x="2197100" y="2224088"/>
          <p14:tracePt t="32589" x="2168525" y="2224088"/>
          <p14:tracePt t="32595" x="2159000" y="2224088"/>
          <p14:tracePt t="32600" x="2149475" y="2224088"/>
          <p14:tracePt t="32608" x="2139950" y="2224088"/>
          <p14:tracePt t="32616" x="2130425" y="2224088"/>
          <p14:tracePt t="32624" x="2122488" y="2214563"/>
          <p14:tracePt t="32640" x="2112963" y="2214563"/>
          <p14:tracePt t="32657" x="2103438" y="2214563"/>
          <p14:tracePt t="32673" x="2093913" y="2214563"/>
          <p14:tracePt t="32690" x="2084388" y="2214563"/>
          <p14:tracePt t="32694" x="2065338" y="2214563"/>
          <p14:tracePt t="32702" x="2055813" y="2214563"/>
          <p14:tracePt t="32711" x="2046288" y="2214563"/>
          <p14:tracePt t="32727" x="2036763" y="2214563"/>
          <p14:tracePt t="32743" x="2027238" y="2214563"/>
          <p14:tracePt t="32750" x="2017713" y="2214563"/>
          <p14:tracePt t="32759" x="2009775" y="2214563"/>
          <p14:tracePt t="32774" x="2000250" y="2214563"/>
          <p14:tracePt t="32782" x="1990725" y="2214563"/>
          <p14:tracePt t="32790" x="1981200" y="2214563"/>
          <p14:tracePt t="32806" x="1971675" y="2214563"/>
          <p14:tracePt t="32820" x="1962150" y="2224088"/>
          <p14:tracePt t="32828" x="1952625" y="2224088"/>
          <p14:tracePt t="32836" x="1943100" y="2233613"/>
          <p14:tracePt t="32845" x="1933575" y="2233613"/>
          <p14:tracePt t="32868" x="1933575" y="2243138"/>
          <p14:tracePt t="32883" x="1924050" y="2243138"/>
          <p14:tracePt t="32906" x="1914525" y="2243138"/>
          <p14:tracePt t="32914" x="1914525" y="2252663"/>
          <p14:tracePt t="32923" x="1905000" y="2252663"/>
          <p14:tracePt t="32931" x="1905000" y="2262188"/>
          <p14:tracePt t="32946" x="1897063" y="2262188"/>
          <p14:tracePt t="32956" x="1897063" y="2271713"/>
          <p14:tracePt t="32963" x="1887538" y="2271713"/>
          <p14:tracePt t="32968" x="1887538" y="2281238"/>
          <p14:tracePt t="32977" x="1878013" y="2281238"/>
          <p14:tracePt t="32984" x="1868488" y="2281238"/>
          <p14:tracePt t="32993" x="1858963" y="2300288"/>
          <p14:tracePt t="33000" x="1858963" y="2308225"/>
          <p14:tracePt t="33009" x="1849438" y="2317750"/>
          <p14:tracePt t="33017" x="1849438" y="2327275"/>
          <p14:tracePt t="33024" x="1839913" y="2327275"/>
          <p14:tracePt t="33049" x="1830388" y="2327275"/>
          <p14:tracePt t="33063" x="1830388" y="2336800"/>
          <p14:tracePt t="33071" x="1820863" y="2346325"/>
          <p14:tracePt t="33087" x="1820863" y="2355850"/>
          <p14:tracePt t="33095" x="1820863" y="2365375"/>
          <p14:tracePt t="33102" x="1811338" y="2365375"/>
          <p14:tracePt t="33127" x="1801813" y="2374900"/>
          <p14:tracePt t="33143" x="1801813" y="2384425"/>
          <p14:tracePt t="33151" x="1793875" y="2384425"/>
          <p14:tracePt t="33159" x="1793875" y="2393950"/>
          <p14:tracePt t="33173" x="1793875" y="2403475"/>
          <p14:tracePt t="33190" x="1784350" y="2403475"/>
          <p14:tracePt t="33207" x="1784350" y="2411413"/>
          <p14:tracePt t="33213" x="1784350" y="2420938"/>
          <p14:tracePt t="33229" x="1784350" y="2430463"/>
          <p14:tracePt t="33237" x="1784350" y="2439988"/>
          <p14:tracePt t="33266" x="1784350" y="2449513"/>
          <p14:tracePt t="33282" x="1784350" y="2459038"/>
          <p14:tracePt t="33290" x="1784350" y="2468563"/>
          <p14:tracePt t="33299" x="1784350" y="2478088"/>
          <p14:tracePt t="33314" x="1784350" y="2497138"/>
          <p14:tracePt t="33323" x="1784350" y="2506663"/>
          <p14:tracePt t="33330" x="1793875" y="2524125"/>
          <p14:tracePt t="33340" x="1811338" y="2543175"/>
          <p14:tracePt t="33347" x="1820863" y="2543175"/>
          <p14:tracePt t="33352" x="1830388" y="2543175"/>
          <p14:tracePt t="33361" x="1830388" y="2552700"/>
          <p14:tracePt t="33368" x="1839913" y="2562225"/>
          <p14:tracePt t="33378" x="1839913" y="2571750"/>
          <p14:tracePt t="33393" x="1839913" y="2581275"/>
          <p14:tracePt t="33408" x="1849438" y="2581275"/>
          <p14:tracePt t="33416" x="1858963" y="2581275"/>
          <p14:tracePt t="33424" x="1858963" y="2590800"/>
          <p14:tracePt t="33433" x="1868488" y="2600325"/>
          <p14:tracePt t="33440" x="1878013" y="2600325"/>
          <p14:tracePt t="33447" x="1878013" y="2609850"/>
          <p14:tracePt t="33457" x="1878013" y="2619375"/>
          <p14:tracePt t="33463" x="1887538" y="2619375"/>
          <p14:tracePt t="33471" x="1897063" y="2619375"/>
          <p14:tracePt t="33478" x="1897063" y="2627313"/>
          <p14:tracePt t="33486" x="1905000" y="2627313"/>
          <p14:tracePt t="33495" x="1905000" y="2636838"/>
          <p14:tracePt t="33502" x="1905000" y="2646363"/>
          <p14:tracePt t="33518" x="1905000" y="2655888"/>
          <p14:tracePt t="33527" x="1914525" y="2655888"/>
          <p14:tracePt t="33541" x="1914525" y="2665413"/>
          <p14:tracePt t="33548" x="1924050" y="2665413"/>
          <p14:tracePt t="33565" x="1924050" y="2674938"/>
          <p14:tracePt t="33573" x="1933575" y="2674938"/>
          <p14:tracePt t="33581" x="1933575" y="2684463"/>
          <p14:tracePt t="33596" x="1943100" y="2684463"/>
          <p14:tracePt t="33698" x="1952625" y="2684463"/>
          <p14:tracePt t="33715" x="1962150" y="2684463"/>
          <p14:tracePt t="33736" x="1971675" y="2684463"/>
          <p14:tracePt t="33800" x="1981200" y="2684463"/>
          <p14:tracePt t="33839" x="1990725" y="2684463"/>
          <p14:tracePt t="33870" x="2000250" y="2684463"/>
          <p14:tracePt t="33902" x="2009775" y="2684463"/>
          <p14:tracePt t="33932" x="2017713" y="2684463"/>
          <p14:tracePt t="33980" x="2027238" y="2684463"/>
          <p14:tracePt t="33996" x="2036763" y="2684463"/>
          <p14:tracePt t="34019" x="2046288" y="2684463"/>
          <p14:tracePt t="34090" x="2055813" y="2684463"/>
          <p14:tracePt t="34201" x="2065338" y="2684463"/>
          <p14:tracePt t="34222" x="2074863" y="2684463"/>
          <p14:tracePt t="34271" x="2084388" y="2684463"/>
          <p14:tracePt t="34332" x="2093913" y="2684463"/>
          <p14:tracePt t="34389" x="2103438" y="2684463"/>
          <p14:tracePt t="34402" x="2112963" y="2684463"/>
          <p14:tracePt t="34418" x="2122488" y="2684463"/>
          <p14:tracePt t="34427" x="2130425" y="2684463"/>
          <p14:tracePt t="34451" x="2139950" y="2684463"/>
          <p14:tracePt t="34459" x="2149475" y="2684463"/>
          <p14:tracePt t="34466" x="2159000" y="2684463"/>
          <p14:tracePt t="34483" x="2168525" y="2684463"/>
          <p14:tracePt t="34506" x="2178050" y="2684463"/>
          <p14:tracePt t="34512" x="2187575" y="2684463"/>
          <p14:tracePt t="34528" x="2197100" y="2684463"/>
          <p14:tracePt t="34537" x="2206625" y="2684463"/>
          <p14:tracePt t="34560" x="2216150" y="2684463"/>
          <p14:tracePt t="34568" x="2225675" y="2684463"/>
          <p14:tracePt t="34584" x="2233613" y="2684463"/>
          <p14:tracePt t="34590" x="2243138" y="2684463"/>
          <p14:tracePt t="34607" x="2252663" y="2684463"/>
          <p14:tracePt t="34614" x="2262188" y="2684463"/>
          <p14:tracePt t="34623" x="2271713" y="2684463"/>
          <p14:tracePt t="34630" x="2281238" y="2684463"/>
          <p14:tracePt t="34656" x="2290763" y="2684463"/>
          <p14:tracePt t="34663" x="2300288" y="2684463"/>
          <p14:tracePt t="34671" x="2309813" y="2684463"/>
          <p14:tracePt t="34684" x="2319338" y="2684463"/>
          <p14:tracePt t="34709" x="2328863" y="2684463"/>
          <p14:tracePt t="34725" x="2338388" y="2684463"/>
          <p14:tracePt t="34733" x="2346325" y="2684463"/>
          <p14:tracePt t="34748" x="2355850" y="2693988"/>
          <p14:tracePt t="34764" x="2365375" y="2693988"/>
          <p14:tracePt t="34778" x="2374900" y="2693988"/>
          <p14:tracePt t="34787" x="2384425" y="2693988"/>
          <p14:tracePt t="34810" x="2393950" y="2693988"/>
          <p14:tracePt t="34850" x="2403475" y="2693988"/>
          <p14:tracePt t="34859" x="2413000" y="2693988"/>
          <p14:tracePt t="34864" x="2422525" y="2693988"/>
          <p14:tracePt t="34872" x="2432050" y="2693988"/>
          <p14:tracePt t="34907" x="2441575" y="2693988"/>
          <p14:tracePt t="34920" x="2449513" y="2693988"/>
          <p14:tracePt t="34966" x="2459038" y="2693988"/>
          <p14:tracePt t="34990" x="2468563" y="2693988"/>
          <p14:tracePt t="35022" x="2487613" y="2693988"/>
          <p14:tracePt t="35030" x="2497138" y="2693988"/>
          <p14:tracePt t="35040" x="2516188" y="2703513"/>
          <p14:tracePt t="35056" x="2525713" y="2713038"/>
          <p14:tracePt t="35061" x="2535238" y="2713038"/>
          <p14:tracePt t="35068" x="2544763" y="2713038"/>
          <p14:tracePt t="35077" x="2562225" y="2722563"/>
          <p14:tracePt t="35094" x="2571750" y="2722563"/>
          <p14:tracePt t="35101" x="2581275" y="2722563"/>
          <p14:tracePt t="35109" x="2590800" y="2732088"/>
          <p14:tracePt t="35125" x="2600325" y="2732088"/>
          <p14:tracePt t="35132" x="2609850" y="2732088"/>
          <p14:tracePt t="35140" x="2619375" y="2732088"/>
          <p14:tracePt t="35147" x="2628900" y="2732088"/>
          <p14:tracePt t="35156" x="2628900" y="2740025"/>
          <p14:tracePt t="35162" x="2638425" y="2740025"/>
          <p14:tracePt t="35171" x="2647950" y="2740025"/>
          <p14:tracePt t="35178" x="2657475" y="2749550"/>
          <p14:tracePt t="35187" x="2674938" y="2759075"/>
          <p14:tracePt t="35194" x="2674938" y="2768600"/>
          <p14:tracePt t="35203" x="2684463" y="2768600"/>
          <p14:tracePt t="35211" x="2703513" y="2778125"/>
          <p14:tracePt t="35219" x="2722563" y="2787650"/>
          <p14:tracePt t="35228" x="2732088" y="2787650"/>
          <p14:tracePt t="35240" x="2741613" y="2787650"/>
          <p14:tracePt t="35249" x="2751138" y="2797175"/>
          <p14:tracePt t="35256" x="2770188" y="2797175"/>
          <p14:tracePt t="35264" x="2778125" y="2806700"/>
          <p14:tracePt t="35273" x="2778125" y="2816225"/>
          <p14:tracePt t="35280" x="2787650" y="2816225"/>
          <p14:tracePt t="35290" x="2806700" y="2825750"/>
          <p14:tracePt t="35297" x="2816225" y="2825750"/>
          <p14:tracePt t="35306" x="2825750" y="2825750"/>
          <p14:tracePt t="35313" x="2844800" y="2835275"/>
          <p14:tracePt t="35320" x="2854325" y="2835275"/>
          <p14:tracePt t="35328" x="2873375" y="2843213"/>
          <p14:tracePt t="35334" x="2890838" y="2852738"/>
          <p14:tracePt t="35343" x="2909888" y="2862263"/>
          <p14:tracePt t="35351" x="2909888" y="2871788"/>
          <p14:tracePt t="35359" x="2928938" y="2881313"/>
          <p14:tracePt t="35366" x="2938463" y="2900363"/>
          <p14:tracePt t="35382" x="2947988" y="2909888"/>
          <p14:tracePt t="35390" x="2967038" y="2909888"/>
          <p14:tracePt t="35398" x="2994025" y="2928938"/>
          <p14:tracePt t="35406" x="3013075" y="2938463"/>
          <p14:tracePt t="35415" x="3032125" y="2955925"/>
          <p14:tracePt t="35423" x="3051175" y="2965450"/>
          <p14:tracePt t="35428" x="3070225" y="2974975"/>
          <p14:tracePt t="35436" x="3070225" y="2984500"/>
          <p14:tracePt t="35445" x="3079750" y="2994025"/>
          <p14:tracePt t="35453" x="3098800" y="3003550"/>
          <p14:tracePt t="35461" x="3106738" y="3013075"/>
          <p14:tracePt t="35469" x="3116263" y="3013075"/>
          <p14:tracePt t="35477" x="3116263" y="3022600"/>
          <p14:tracePt t="35485" x="3125788" y="3032125"/>
          <p14:tracePt t="35501" x="3135313" y="3041650"/>
          <p14:tracePt t="35525" x="3144838" y="3051175"/>
          <p14:tracePt t="35546" x="3154363" y="3051175"/>
          <p14:tracePt t="35571" x="3163888" y="3059113"/>
          <p14:tracePt t="35578" x="3182938" y="3068638"/>
          <p14:tracePt t="35586" x="3192463" y="3068638"/>
          <p14:tracePt t="35594" x="3192463" y="3078163"/>
          <p14:tracePt t="35602" x="3201988" y="3087688"/>
          <p14:tracePt t="35611" x="3211513" y="3087688"/>
          <p14:tracePt t="35616" x="3219450" y="3087688"/>
          <p14:tracePt t="35632" x="3228975" y="3087688"/>
          <p14:tracePt t="35640" x="3228975" y="3097213"/>
          <p14:tracePt t="35648" x="3238500" y="3097213"/>
          <p14:tracePt t="35657" x="3248025" y="3106738"/>
          <p14:tracePt t="35665" x="3257550" y="3106738"/>
          <p14:tracePt t="35673" x="3276600" y="3116263"/>
          <p14:tracePt t="35690" x="3286125" y="3116263"/>
          <p14:tracePt t="35696" x="3305175" y="3125788"/>
          <p14:tracePt t="35706" x="3322638" y="3125788"/>
          <p14:tracePt t="35711" x="3332163" y="3125788"/>
          <p14:tracePt t="35718" x="3341688" y="3125788"/>
          <p14:tracePt t="35727" x="3360738" y="3125788"/>
          <p14:tracePt t="35734" x="3370263" y="3125788"/>
          <p14:tracePt t="35743" x="3379788" y="3125788"/>
          <p14:tracePt t="35774" x="3389313" y="3125788"/>
          <p14:tracePt t="35782" x="3398838" y="3125788"/>
          <p14:tracePt t="35790" x="3417888" y="3125788"/>
          <p14:tracePt t="35806" x="3427413" y="3125788"/>
          <p14:tracePt t="35813" x="3435350" y="3125788"/>
          <p14:tracePt t="35821" x="3444875" y="3125788"/>
          <p14:tracePt t="35828" x="3463925" y="3125788"/>
          <p14:tracePt t="35836" x="3473450" y="3125788"/>
          <p14:tracePt t="35845" x="3482975" y="3125788"/>
          <p14:tracePt t="35853" x="3502025" y="3125788"/>
          <p14:tracePt t="35860" x="3521075" y="3125788"/>
          <p14:tracePt t="35868" x="3521075" y="3135313"/>
          <p14:tracePt t="35877" x="3538538" y="3135313"/>
          <p14:tracePt t="35885" x="3557588" y="3135313"/>
          <p14:tracePt t="35894" x="3576638" y="3135313"/>
          <p14:tracePt t="35898" x="3586163" y="3135313"/>
          <p14:tracePt t="35906" x="3605213" y="3135313"/>
          <p14:tracePt t="35923" x="3633788" y="3135313"/>
          <p14:tracePt t="35931" x="3643313" y="3135313"/>
          <p14:tracePt t="35946" x="3651250" y="3135313"/>
          <p14:tracePt t="35957" x="3660775" y="3135313"/>
          <p14:tracePt t="35971" x="3670300" y="3135313"/>
          <p14:tracePt t="35986" x="3689350" y="3135313"/>
          <p14:tracePt t="36000" x="3698875" y="3135313"/>
          <p14:tracePt t="36009" x="3708400" y="3135313"/>
          <p14:tracePt t="36016" x="3727450" y="3135313"/>
          <p14:tracePt t="36032" x="3746500" y="3135313"/>
          <p14:tracePt t="36040" x="3756025" y="3135313"/>
          <p14:tracePt t="36049" x="3773488" y="3135313"/>
          <p14:tracePt t="36064" x="3783013" y="3135313"/>
          <p14:tracePt t="36073" x="3802063" y="3135313"/>
          <p14:tracePt t="36080" x="3811588" y="3135313"/>
          <p14:tracePt t="36095" x="3821113" y="3135313"/>
          <p14:tracePt t="36102" x="3840163" y="3135313"/>
          <p14:tracePt t="36110" x="3867150" y="3135313"/>
          <p14:tracePt t="36118" x="3886200" y="3135313"/>
          <p14:tracePt t="36126" x="3895725" y="3135313"/>
          <p14:tracePt t="36134" x="3905250" y="3135313"/>
          <p14:tracePt t="36143" x="3924300" y="3135313"/>
          <p14:tracePt t="36150" x="3943350" y="3135313"/>
          <p14:tracePt t="36159" x="3952875" y="3135313"/>
          <p14:tracePt t="36177" x="3962400" y="3135313"/>
          <p14:tracePt t="36180" x="3979863" y="3135313"/>
          <p14:tracePt t="36197" x="3998913" y="3135313"/>
          <p14:tracePt t="36212" x="4017963" y="3135313"/>
          <p14:tracePt t="36221" x="4037013" y="3135313"/>
          <p14:tracePt t="36229" x="4065588" y="3135313"/>
          <p14:tracePt t="36236" x="4092575" y="3135313"/>
          <p14:tracePt t="36245" x="4121150" y="3135313"/>
          <p14:tracePt t="36252" x="4140200" y="3135313"/>
          <p14:tracePt t="36261" x="4168775" y="3135313"/>
          <p14:tracePt t="36269" x="4178300" y="3135313"/>
          <p14:tracePt t="36275" x="4187825" y="3135313"/>
          <p14:tracePt t="36282" x="4195763" y="3135313"/>
          <p14:tracePt t="36290" x="4205288" y="3135313"/>
          <p14:tracePt t="36298" x="4214813" y="3135313"/>
          <p14:tracePt t="36307" x="4224338" y="3135313"/>
          <p14:tracePt t="36315" x="4233863" y="3135313"/>
          <p14:tracePt t="36323" x="4252913" y="3135313"/>
          <p14:tracePt t="36330" x="4271963" y="3135313"/>
          <p14:tracePt t="36340" x="4281488" y="3135313"/>
          <p14:tracePt t="36346" x="4291013" y="3135313"/>
          <p14:tracePt t="36356" x="4308475" y="3135313"/>
          <p14:tracePt t="36362" x="4318000" y="3135313"/>
          <p14:tracePt t="36377" x="4327525" y="3135313"/>
          <p14:tracePt t="36400" x="4337050" y="3135313"/>
          <p14:tracePt t="36416" x="4346575" y="3135313"/>
          <p14:tracePt t="36424" x="4356100" y="3135313"/>
          <p14:tracePt t="36432" x="4365625" y="3135313"/>
          <p14:tracePt t="36448" x="4375150" y="3135313"/>
          <p14:tracePt t="36456" x="4384675" y="3135313"/>
          <p14:tracePt t="36470" x="4394200" y="3135313"/>
          <p14:tracePt t="36479" x="4403725" y="3135313"/>
          <p14:tracePt t="36495" x="4421188" y="3135313"/>
          <p14:tracePt t="36503" x="4430713" y="3135313"/>
          <p14:tracePt t="36511" x="4449763" y="3135313"/>
          <p14:tracePt t="36518" x="4468813" y="3135313"/>
          <p14:tracePt t="36527" x="4487863" y="3135313"/>
          <p14:tracePt t="36535" x="4506913" y="3135313"/>
          <p14:tracePt t="36543" x="4524375" y="3135313"/>
          <p14:tracePt t="36549" x="4543425" y="3135313"/>
          <p14:tracePt t="36558" x="4581525" y="3135313"/>
          <p14:tracePt t="36565" x="4610100" y="3135313"/>
          <p14:tracePt t="36573" x="4627563" y="3135313"/>
          <p14:tracePt t="36580" x="4656138" y="3135313"/>
          <p14:tracePt t="36590" x="4684713" y="3125788"/>
          <p14:tracePt t="36596" x="4713288" y="3125788"/>
          <p14:tracePt t="36607" x="4749800" y="3116263"/>
          <p14:tracePt t="36612" x="4787900" y="3116263"/>
          <p14:tracePt t="36621" x="4797425" y="3116263"/>
          <p14:tracePt t="36629" x="4835525" y="3106738"/>
          <p14:tracePt t="36636" x="4862513" y="3106738"/>
          <p14:tracePt t="36645" x="4900613" y="3106738"/>
          <p14:tracePt t="36650" x="4965700" y="3097213"/>
          <p14:tracePt t="36659" x="4984750" y="3097213"/>
          <p14:tracePt t="36666" x="5022850" y="3087688"/>
          <p14:tracePt t="36674" x="5078413" y="3087688"/>
          <p14:tracePt t="36683" x="5116513" y="3087688"/>
          <p14:tracePt t="36690" x="5191125" y="3078163"/>
          <p14:tracePt t="36698" x="5219700" y="3078163"/>
          <p14:tracePt t="36707" x="5267325" y="3078163"/>
          <p14:tracePt t="36714" x="5294313" y="3078163"/>
          <p14:tracePt t="36723" x="5332413" y="3078163"/>
          <p14:tracePt t="36730" x="5380038" y="3078163"/>
          <p14:tracePt t="36740" x="5407025" y="3078163"/>
          <p14:tracePt t="36745" x="5435600" y="3078163"/>
          <p14:tracePt t="36752" x="5445125" y="3078163"/>
          <p14:tracePt t="36761" x="5473700" y="3078163"/>
          <p14:tracePt t="36768" x="5492750" y="3078163"/>
          <p14:tracePt t="36777" x="5510213" y="3078163"/>
          <p14:tracePt t="36785" x="5529263" y="3078163"/>
          <p14:tracePt t="36800" x="5548313" y="3078163"/>
          <p14:tracePt t="36809" x="5567363" y="3068638"/>
          <p14:tracePt t="36816" x="5586413" y="3068638"/>
          <p14:tracePt t="36824" x="5605463" y="3068638"/>
          <p14:tracePt t="36840" x="5622925" y="3068638"/>
          <p14:tracePt t="36846" x="5641975" y="3068638"/>
          <p14:tracePt t="36857" x="5661025" y="3068638"/>
          <p14:tracePt t="36862" x="5689600" y="3068638"/>
          <p14:tracePt t="36871" x="5708650" y="3068638"/>
          <p14:tracePt t="36878" x="5716588" y="3068638"/>
          <p14:tracePt t="36888" x="5726113" y="3068638"/>
          <p14:tracePt t="36895" x="5745163" y="3068638"/>
          <p14:tracePt t="36902" x="5764213" y="3068638"/>
          <p14:tracePt t="36918" x="5773738" y="3068638"/>
          <p14:tracePt t="36927" x="5792788" y="3068638"/>
          <p14:tracePt t="36932" x="5802313" y="3068638"/>
          <p14:tracePt t="36949" x="5811838" y="3068638"/>
          <p14:tracePt t="36958" x="5821363" y="3068638"/>
          <p14:tracePt t="36973" x="5829300" y="3068638"/>
          <p14:tracePt t="36981" x="5838825" y="3068638"/>
          <p14:tracePt t="37006" x="5848350" y="3068638"/>
          <p14:tracePt t="37013" x="5857875" y="3068638"/>
          <p14:tracePt t="37021" x="5867400" y="3068638"/>
          <p14:tracePt t="37034" x="5876925" y="3068638"/>
          <p14:tracePt t="37059" x="5886450" y="3068638"/>
          <p14:tracePt t="37067" x="5895975" y="3068638"/>
          <p14:tracePt t="37082" x="5905500" y="3068638"/>
          <p14:tracePt t="37106" x="5915025" y="3068638"/>
          <p14:tracePt t="37160" x="5924550" y="3068638"/>
          <p14:tracePt t="37177" x="5932488" y="3068638"/>
          <p14:tracePt t="37193" x="5942013" y="3068638"/>
          <p14:tracePt t="37208" x="5951538" y="3068638"/>
          <p14:tracePt t="37256" x="5961063" y="3068638"/>
          <p14:tracePt t="37270" x="5970588" y="3068638"/>
          <p14:tracePt t="37279" x="5989638" y="3068638"/>
          <p14:tracePt t="37295" x="5999163" y="3068638"/>
          <p14:tracePt t="37303" x="6008688" y="3068638"/>
          <p14:tracePt t="37309" x="6027738" y="3078163"/>
          <p14:tracePt t="37317" x="6037263" y="3078163"/>
          <p14:tracePt t="37325" x="6045200" y="3078163"/>
          <p14:tracePt t="37349" x="6054725" y="3078163"/>
          <p14:tracePt t="37357" x="6064250" y="3078163"/>
          <p14:tracePt t="37365" x="6073775" y="3078163"/>
          <p14:tracePt t="37373" x="6083300" y="3078163"/>
          <p14:tracePt t="37390" x="6092825" y="3078163"/>
          <p14:tracePt t="37397" x="6102350" y="3078163"/>
          <p14:tracePt t="37411" x="6121400" y="3078163"/>
          <p14:tracePt t="37434" x="6130925" y="3078163"/>
          <p14:tracePt t="37443" x="6140450" y="3078163"/>
          <p14:tracePt t="37450" x="6149975" y="3078163"/>
          <p14:tracePt t="37482" x="6176963" y="3087688"/>
          <p14:tracePt t="37483" x="6186488" y="3087688"/>
          <p14:tracePt t="37490" x="6196013" y="3087688"/>
          <p14:tracePt t="37496" x="6205538" y="3087688"/>
          <p14:tracePt t="37506" x="6215063" y="3087688"/>
          <p14:tracePt t="37512" x="6224588" y="3087688"/>
          <p14:tracePt t="37521" x="6224588" y="3097213"/>
          <p14:tracePt t="37528" x="6234113" y="3097213"/>
          <p14:tracePt t="37536" x="6243638" y="3097213"/>
          <p14:tracePt t="37560" x="6253163" y="3097213"/>
          <p14:tracePt t="37584" x="6261100" y="3097213"/>
          <p14:tracePt t="37598" x="6270625" y="3097213"/>
          <p14:tracePt t="37606" x="6280150" y="3097213"/>
          <p14:tracePt t="37639" x="6289675" y="3097213"/>
          <p14:tracePt t="37656" x="6299200" y="3097213"/>
          <p14:tracePt t="37671" x="6308725" y="3097213"/>
          <p14:tracePt t="37685" x="6318250" y="3097213"/>
          <p14:tracePt t="37716" x="6327775" y="3097213"/>
          <p14:tracePt t="37724" x="6337300" y="3097213"/>
          <p14:tracePt t="37740" x="6346825" y="3097213"/>
          <p14:tracePt t="37757" x="6356350" y="3097213"/>
          <p14:tracePt t="37795" x="6365875" y="3097213"/>
          <p14:tracePt t="37802" x="6373813" y="3097213"/>
          <p14:tracePt t="37818" x="6383338" y="3097213"/>
          <p14:tracePt t="37827" x="6392863" y="3097213"/>
          <p14:tracePt t="37851" x="6402388" y="3097213"/>
          <p14:tracePt t="37875" x="6411913" y="3097213"/>
          <p14:tracePt t="37906" x="6421438" y="3097213"/>
          <p14:tracePt t="37920" x="6430963" y="3097213"/>
          <p14:tracePt t="37953" x="6440488" y="3097213"/>
          <p14:tracePt t="37983" x="6450013" y="3097213"/>
          <p14:tracePt t="38039" x="6459538" y="3097213"/>
          <p14:tracePt t="38077" x="6469063" y="3097213"/>
          <p14:tracePt t="38423" x="6477000" y="3097213"/>
          <p14:tracePt t="38500" x="6486525" y="3097213"/>
          <p14:tracePt t="40304" x="6486525" y="3106738"/>
          <p14:tracePt t="40335" x="6486525" y="3116263"/>
          <p14:tracePt t="40359" x="6486525" y="3125788"/>
          <p14:tracePt t="40365" x="6477000" y="3125788"/>
          <p14:tracePt t="40374" x="6477000" y="3135313"/>
          <p14:tracePt t="40389" x="6469063" y="3144838"/>
          <p14:tracePt t="40397" x="6459538" y="3144838"/>
          <p14:tracePt t="40406" x="6440488" y="3144838"/>
          <p14:tracePt t="40413" x="6411913" y="3154363"/>
          <p14:tracePt t="40421" x="6383338" y="3154363"/>
          <p14:tracePt t="40428" x="6356350" y="3154363"/>
          <p14:tracePt t="40437" x="6318250" y="3162300"/>
          <p14:tracePt t="40445" x="6280150" y="3162300"/>
          <p14:tracePt t="40454" x="6270625" y="3162300"/>
          <p14:tracePt t="40459" x="6234113" y="3162300"/>
          <p14:tracePt t="40467" x="6215063" y="3162300"/>
          <p14:tracePt t="40475" x="6205538" y="3162300"/>
          <p14:tracePt t="40483" x="6196013" y="3171825"/>
          <p14:tracePt t="40490" x="6186488" y="3171825"/>
          <p14:tracePt t="40506" x="6176963" y="3171825"/>
          <p14:tracePt t="40516" x="6167438" y="3171825"/>
          <p14:tracePt t="40539" x="6157913" y="3171825"/>
          <p14:tracePt t="40547" x="6149975" y="3171825"/>
          <p14:tracePt t="40552" x="6140450" y="3171825"/>
          <p14:tracePt t="40561" x="6130925" y="3171825"/>
          <p14:tracePt t="40578" x="6121400" y="3171825"/>
          <p14:tracePt t="40585" x="6111875" y="3171825"/>
          <p14:tracePt t="40593" x="6102350" y="3171825"/>
          <p14:tracePt t="40601" x="6092825" y="3171825"/>
          <p14:tracePt t="40609" x="6083300" y="3171825"/>
          <p14:tracePt t="40616" x="6073775" y="3171825"/>
          <p14:tracePt t="40624" x="6064250" y="3171825"/>
          <p14:tracePt t="40633" x="6064250" y="3181350"/>
          <p14:tracePt t="40641" x="6054725" y="3181350"/>
          <p14:tracePt t="40656" x="6045200" y="3181350"/>
          <p14:tracePt t="40663" x="6027738" y="3181350"/>
          <p14:tracePt t="40671" x="6018213" y="3190875"/>
          <p14:tracePt t="40686" x="5999163" y="3190875"/>
          <p14:tracePt t="40694" x="5989638" y="3190875"/>
          <p14:tracePt t="40703" x="5980113" y="3190875"/>
          <p14:tracePt t="40712" x="5970588" y="3190875"/>
          <p14:tracePt t="40735" x="5961063" y="3200400"/>
          <p14:tracePt t="40740" x="5951538" y="3200400"/>
          <p14:tracePt t="40748" x="5942013" y="3200400"/>
          <p14:tracePt t="40756" x="5932488" y="3200400"/>
          <p14:tracePt t="40773" x="5924550" y="3200400"/>
          <p14:tracePt t="40781" x="5915025" y="3209925"/>
          <p14:tracePt t="40790" x="5895975" y="3209925"/>
          <p14:tracePt t="40797" x="5886450" y="3209925"/>
          <p14:tracePt t="40806" x="5867400" y="3209925"/>
          <p14:tracePt t="40814" x="5838825" y="3209925"/>
          <p14:tracePt t="40821" x="5829300" y="3209925"/>
          <p14:tracePt t="40828" x="5811838" y="3209925"/>
          <p14:tracePt t="40834" x="5802313" y="3209925"/>
          <p14:tracePt t="40843" x="5783263" y="3209925"/>
          <p14:tracePt t="40852" x="5773738" y="3209925"/>
          <p14:tracePt t="40859" x="5764213" y="3209925"/>
          <p14:tracePt t="40867" x="5745163" y="3209925"/>
          <p14:tracePt t="40891" x="5735638" y="3209925"/>
          <p14:tracePt t="40905" x="5716588" y="3219450"/>
          <p14:tracePt t="40907" x="5708650" y="3219450"/>
          <p14:tracePt t="40915" x="5699125" y="3219450"/>
          <p14:tracePt t="40923" x="5689600" y="3219450"/>
          <p14:tracePt t="40928" x="5680075" y="3219450"/>
          <p14:tracePt t="40937" x="5661025" y="3219450"/>
          <p14:tracePt t="40952" x="5641975" y="3219450"/>
          <p14:tracePt t="40961" x="5632450" y="3219450"/>
          <p14:tracePt t="40969" x="5622925" y="3219450"/>
          <p14:tracePt t="40977" x="5613400" y="3219450"/>
          <p14:tracePt t="40985" x="5605463" y="3219450"/>
          <p14:tracePt t="40993" x="5586413" y="3219450"/>
          <p14:tracePt t="41001" x="5567363" y="3228975"/>
          <p14:tracePt t="41009" x="5538788" y="3228975"/>
          <p14:tracePt t="41016" x="5510213" y="3228975"/>
          <p14:tracePt t="41024" x="5492750" y="3228975"/>
          <p14:tracePt t="41031" x="5483225" y="3228975"/>
          <p14:tracePt t="41039" x="5464175" y="3228975"/>
          <p14:tracePt t="41047" x="5435600" y="3228975"/>
          <p14:tracePt t="41056" x="5416550" y="3228975"/>
          <p14:tracePt t="41063" x="5397500" y="3228975"/>
          <p14:tracePt t="41071" x="5380038" y="3228975"/>
          <p14:tracePt t="41078" x="5370513" y="3228975"/>
          <p14:tracePt t="41086" x="5341938" y="3228975"/>
          <p14:tracePt t="41095" x="5322888" y="3228975"/>
          <p14:tracePt t="41103" x="5294313" y="3228975"/>
          <p14:tracePt t="41111" x="5267325" y="3228975"/>
          <p14:tracePt t="41119" x="5238750" y="3228975"/>
          <p14:tracePt t="41125" x="5210175" y="3228975"/>
          <p14:tracePt t="41133" x="5181600" y="3228975"/>
          <p14:tracePt t="41140" x="5145088" y="3228975"/>
          <p14:tracePt t="41149" x="5126038" y="3228975"/>
          <p14:tracePt t="41156" x="5097463" y="3228975"/>
          <p14:tracePt t="41165" x="5060950" y="3228975"/>
          <p14:tracePt t="41173" x="5022850" y="3228975"/>
          <p14:tracePt t="41181" x="4994275" y="3228975"/>
          <p14:tracePt t="41190" x="4948238" y="3228975"/>
          <p14:tracePt t="41197" x="4910138" y="3228975"/>
          <p14:tracePt t="41206" x="4881563" y="3228975"/>
          <p14:tracePt t="41211" x="4843463" y="3228975"/>
          <p14:tracePt t="41219" x="4787900" y="3238500"/>
          <p14:tracePt t="41227" x="4749800" y="3238500"/>
          <p14:tracePt t="41234" x="4722813" y="3238500"/>
          <p14:tracePt t="41243" x="4684713" y="3238500"/>
          <p14:tracePt t="41251" x="4665663" y="3238500"/>
          <p14:tracePt t="41259" x="4637088" y="3238500"/>
          <p14:tracePt t="41267" x="4610100" y="3238500"/>
          <p14:tracePt t="41275" x="4591050" y="3238500"/>
          <p14:tracePt t="41283" x="4581525" y="3238500"/>
          <p14:tracePt t="41290" x="4562475" y="3238500"/>
          <p14:tracePt t="41299" x="4543425" y="3238500"/>
          <p14:tracePt t="41306" x="4524375" y="3238500"/>
          <p14:tracePt t="41313" x="4506913" y="3238500"/>
          <p14:tracePt t="41321" x="4497388" y="3238500"/>
          <p14:tracePt t="41329" x="4487863" y="3238500"/>
          <p14:tracePt t="41337" x="4468813" y="3238500"/>
          <p14:tracePt t="41345" x="4449763" y="3238500"/>
          <p14:tracePt t="41352" x="4430713" y="3238500"/>
          <p14:tracePt t="41369" x="4411663" y="3238500"/>
          <p14:tracePt t="41378" x="4403725" y="3238500"/>
          <p14:tracePt t="41385" x="4394200" y="3228975"/>
          <p14:tracePt t="41399" x="4384675" y="3228975"/>
          <p14:tracePt t="41406" x="4375150" y="3228975"/>
          <p14:tracePt t="41414" x="4365625" y="3228975"/>
          <p14:tracePt t="41423" x="4356100" y="3228975"/>
          <p14:tracePt t="41440" x="4337050" y="3228975"/>
          <p14:tracePt t="41446" x="4318000" y="3228975"/>
          <p14:tracePt t="41456" x="4300538" y="3228975"/>
          <p14:tracePt t="41462" x="4271963" y="3228975"/>
          <p14:tracePt t="41471" x="4262438" y="3228975"/>
          <p14:tracePt t="41478" x="4243388" y="3219450"/>
          <p14:tracePt t="41486" x="4224338" y="3219450"/>
          <p14:tracePt t="41495" x="4195763" y="3219450"/>
          <p14:tracePt t="41501" x="4178300" y="3219450"/>
          <p14:tracePt t="41509" x="4159250" y="3219450"/>
          <p14:tracePt t="41517" x="4130675" y="3219450"/>
          <p14:tracePt t="41525" x="4111625" y="3209925"/>
          <p14:tracePt t="41532" x="4102100" y="3209925"/>
          <p14:tracePt t="41541" x="4075113" y="3209925"/>
          <p14:tracePt t="41548" x="4056063" y="3209925"/>
          <p14:tracePt t="41556" x="4037013" y="3209925"/>
          <p14:tracePt t="41565" x="4027488" y="3209925"/>
          <p14:tracePt t="41573" x="4017963" y="3209925"/>
          <p14:tracePt t="41581" x="3998913" y="3209925"/>
          <p14:tracePt t="41586" x="3979863" y="3209925"/>
          <p14:tracePt t="41595" x="3952875" y="3209925"/>
          <p14:tracePt t="41602" x="3933825" y="3209925"/>
          <p14:tracePt t="41610" x="3914775" y="3209925"/>
          <p14:tracePt t="41618" x="3905250" y="3209925"/>
          <p14:tracePt t="41627" x="3876675" y="3209925"/>
          <p14:tracePt t="41634" x="3859213" y="3209925"/>
          <p14:tracePt t="41643" x="3840163" y="3209925"/>
          <p14:tracePt t="41650" x="3821113" y="3209925"/>
          <p14:tracePt t="41659" x="3811588" y="3209925"/>
          <p14:tracePt t="41666" x="3792538" y="3209925"/>
          <p14:tracePt t="41674" x="3773488" y="3209925"/>
          <p14:tracePt t="41681" x="3756025" y="3209925"/>
          <p14:tracePt t="41690" x="3736975" y="3209925"/>
          <p14:tracePt t="41706" x="3717925" y="3209925"/>
          <p14:tracePt t="41712" x="3698875" y="3209925"/>
          <p14:tracePt t="41721" x="3679825" y="3209925"/>
          <p14:tracePt t="41728" x="3660775" y="3209925"/>
          <p14:tracePt t="41744" x="3643313" y="3209925"/>
          <p14:tracePt t="41752" x="3614738" y="3209925"/>
          <p14:tracePt t="41761" x="3595688" y="3209925"/>
          <p14:tracePt t="41768" x="3576638" y="3209925"/>
          <p14:tracePt t="41775" x="3567113" y="3209925"/>
          <p14:tracePt t="41782" x="3538538" y="3209925"/>
          <p14:tracePt t="41790" x="3511550" y="3209925"/>
          <p14:tracePt t="41808" x="3435350" y="3209925"/>
          <p14:tracePt t="41815" x="3427413" y="3209925"/>
          <p14:tracePt t="41824" x="3398838" y="3209925"/>
          <p14:tracePt t="41831" x="3370263" y="3209925"/>
          <p14:tracePt t="41840" x="3360738" y="3209925"/>
          <p14:tracePt t="41846" x="3341688" y="3209925"/>
          <p14:tracePt t="41856" x="3322638" y="3209925"/>
          <p14:tracePt t="41862" x="3295650" y="3209925"/>
          <p14:tracePt t="41871" x="3276600" y="3219450"/>
          <p14:tracePt t="41877" x="3267075" y="3219450"/>
          <p14:tracePt t="41885" x="3238500" y="3228975"/>
          <p14:tracePt t="41893" x="3201988" y="3238500"/>
          <p14:tracePt t="41907" x="3182938" y="3238500"/>
          <p14:tracePt t="41909" x="3144838" y="3248025"/>
          <p14:tracePt t="41917" x="3116263" y="3248025"/>
          <p14:tracePt t="41925" x="3106738" y="3248025"/>
          <p14:tracePt t="41933" x="3089275" y="3248025"/>
          <p14:tracePt t="41940" x="3070225" y="3248025"/>
          <p14:tracePt t="41949" x="3051175" y="3257550"/>
          <p14:tracePt t="41957" x="3041650" y="3257550"/>
          <p14:tracePt t="41963" x="3032125" y="3257550"/>
          <p14:tracePt t="41971" x="3022600" y="3267075"/>
          <p14:tracePt t="41979" x="3003550" y="3267075"/>
          <p14:tracePt t="41986" x="2994025" y="3275013"/>
          <p14:tracePt t="42003" x="2986088" y="3275013"/>
          <p14:tracePt t="42011" x="2967038" y="3284538"/>
          <p14:tracePt t="42019" x="2947988" y="3284538"/>
          <p14:tracePt t="42028" x="2928938" y="3303588"/>
          <p14:tracePt t="42035" x="2919413" y="3313113"/>
          <p14:tracePt t="42043" x="2909888" y="3322638"/>
          <p14:tracePt t="42051" x="2890838" y="3332163"/>
          <p14:tracePt t="42057" x="2863850" y="3351213"/>
          <p14:tracePt t="42065" x="2844800" y="3370263"/>
          <p14:tracePt t="42074" x="2835275" y="3370263"/>
          <p14:tracePt t="42081" x="2825750" y="3387725"/>
          <p14:tracePt t="42090" x="2816225" y="3397250"/>
          <p14:tracePt t="42096" x="2806700" y="3397250"/>
          <p14:tracePt t="42106" x="2806700" y="3406775"/>
          <p14:tracePt t="42113" x="2806700" y="3425825"/>
          <p14:tracePt t="42121" x="2806700" y="3435350"/>
          <p14:tracePt t="42129" x="2806700" y="3444875"/>
          <p14:tracePt t="42137" x="2806700" y="3473450"/>
          <p14:tracePt t="42145" x="2806700" y="3500438"/>
          <p14:tracePt t="42152" x="2806700" y="3529013"/>
          <p14:tracePt t="42158" x="2806700" y="3548063"/>
          <p14:tracePt t="42167" x="2806700" y="3557588"/>
          <p14:tracePt t="42175" x="2806700" y="3576638"/>
          <p14:tracePt t="42190" x="2806700" y="3586163"/>
          <p14:tracePt t="42199" x="2816225" y="3594100"/>
          <p14:tracePt t="42207" x="2825750" y="3603625"/>
          <p14:tracePt t="42224" x="2835275" y="3603625"/>
          <p14:tracePt t="42232" x="2863850" y="3613150"/>
          <p14:tracePt t="42240" x="2882900" y="3622675"/>
          <p14:tracePt t="42245" x="2928938" y="3632200"/>
          <p14:tracePt t="42254" x="2957513" y="3641725"/>
          <p14:tracePt t="42262" x="2986088" y="3651250"/>
          <p14:tracePt t="42269" x="3022600" y="3660775"/>
          <p14:tracePt t="42277" x="3060700" y="3670300"/>
          <p14:tracePt t="42284" x="3098800" y="3679825"/>
          <p14:tracePt t="42293" x="3135313" y="3679825"/>
          <p14:tracePt t="42301" x="3163888" y="3689350"/>
          <p14:tracePt t="42309" x="3182938" y="3697288"/>
          <p14:tracePt t="42317" x="3211513" y="3697288"/>
          <p14:tracePt t="42325" x="3228975" y="3706813"/>
          <p14:tracePt t="42333" x="3257550" y="3716338"/>
          <p14:tracePt t="42340" x="3267075" y="3716338"/>
          <p14:tracePt t="42347" x="3286125" y="3725863"/>
          <p14:tracePt t="42356" x="3314700" y="3725863"/>
          <p14:tracePt t="42364" x="3332163" y="3735388"/>
          <p14:tracePt t="42371" x="3360738" y="3744913"/>
          <p14:tracePt t="42379" x="3389313" y="3744913"/>
          <p14:tracePt t="42387" x="3417888" y="3754438"/>
          <p14:tracePt t="42395" x="3473450" y="3763963"/>
          <p14:tracePt t="42404" x="3511550" y="3773488"/>
          <p14:tracePt t="42410" x="3557588" y="3783013"/>
          <p14:tracePt t="42418" x="3595688" y="3783013"/>
          <p14:tracePt t="42427" x="3660775" y="3783013"/>
          <p14:tracePt t="42435" x="3736975" y="3802063"/>
          <p14:tracePt t="42440" x="3840163" y="3802063"/>
          <p14:tracePt t="42449" x="4037013" y="3802063"/>
          <p14:tracePt t="42456" x="4159250" y="3802063"/>
          <p14:tracePt t="42466" x="4524375" y="3802063"/>
          <p14:tracePt t="42473" x="4816475" y="3792538"/>
          <p14:tracePt t="42481" x="5068888" y="3792538"/>
          <p14:tracePt t="42490" x="5464175" y="3792538"/>
          <p14:tracePt t="42496" x="5867400" y="3763963"/>
          <p14:tracePt t="42506" x="6373813" y="3744913"/>
          <p14:tracePt t="42513" x="6740525" y="3725863"/>
          <p14:tracePt t="42521" x="6910388" y="3706813"/>
          <p14:tracePt t="42527" x="7107238" y="3679825"/>
          <p14:tracePt t="42535" x="7285038" y="3632200"/>
          <p14:tracePt t="42543" x="7397750" y="3576638"/>
          <p14:tracePt t="42550" x="7426325" y="3548063"/>
          <p14:tracePt t="42559" x="7462838" y="3519488"/>
          <p14:tracePt t="42567" x="7481888" y="3490913"/>
          <p14:tracePt t="42574" x="7481888" y="3463925"/>
          <p14:tracePt t="42584" x="7481888" y="3406775"/>
          <p14:tracePt t="42590" x="7462838" y="3284538"/>
          <p14:tracePt t="42598" x="7407275" y="3200400"/>
          <p14:tracePt t="42606" x="7332663" y="3078163"/>
          <p14:tracePt t="42614" x="7265988" y="2974975"/>
          <p14:tracePt t="42623" x="7200900" y="2900363"/>
          <p14:tracePt t="42628" x="7097713" y="2797175"/>
          <p14:tracePt t="42637" x="7031038" y="2722563"/>
          <p14:tracePt t="42645" x="6918325" y="2636838"/>
          <p14:tracePt t="42653" x="6824663" y="2562225"/>
          <p14:tracePt t="42662" x="6711950" y="2497138"/>
          <p14:tracePt t="42670" x="6515100" y="2384425"/>
          <p14:tracePt t="42677" x="6373813" y="2317750"/>
          <p14:tracePt t="42684" x="6205538" y="2262188"/>
          <p14:tracePt t="42694" x="6045200" y="2205038"/>
          <p14:tracePt t="42701" x="6018213" y="2197100"/>
          <p14:tracePt t="42710" x="5876925" y="2139950"/>
          <p14:tracePt t="42715" x="5735638" y="2084388"/>
          <p14:tracePt t="42723" x="5370513" y="1989138"/>
          <p14:tracePt t="42731" x="5191125" y="1933575"/>
          <p14:tracePt t="42740" x="4975225" y="1876425"/>
          <p14:tracePt t="42746" x="4835525" y="1868488"/>
          <p14:tracePt t="42756" x="4656138" y="1820863"/>
          <p14:tracePt t="42764" x="4459288" y="1773238"/>
          <p14:tracePt t="42771" x="4075113" y="1689100"/>
          <p14:tracePt t="42779" x="3792538" y="1633538"/>
          <p14:tracePt t="42787" x="3614738" y="1585913"/>
          <p14:tracePt t="42795" x="3454400" y="1576388"/>
          <p14:tracePt t="42803" x="3314700" y="1549400"/>
          <p14:tracePt t="42811" x="3173413" y="1520825"/>
          <p14:tracePt t="42816" x="3013075" y="1492250"/>
          <p14:tracePt t="42825" x="2835275" y="1463675"/>
          <p14:tracePt t="42833" x="2693988" y="1417638"/>
          <p14:tracePt t="42840" x="2600325" y="1389063"/>
          <p14:tracePt t="42849" x="2459038" y="1360488"/>
          <p14:tracePt t="42857" x="2365375" y="1323975"/>
          <p14:tracePt t="42866" x="2233613" y="1276350"/>
          <p14:tracePt t="42873" x="2046288" y="1201738"/>
          <p14:tracePt t="42882" x="1990725" y="1182688"/>
          <p14:tracePt t="42890" x="1820863" y="1089025"/>
          <p14:tracePt t="42896" x="1708150" y="1031875"/>
          <p14:tracePt t="42907" x="1652588" y="985838"/>
          <p14:tracePt t="42911" x="1520825" y="911225"/>
          <p14:tracePt t="42919" x="1446213" y="854075"/>
          <p14:tracePt t="42927" x="1314450" y="788988"/>
          <p14:tracePt t="42935" x="1201738" y="712788"/>
          <p14:tracePt t="42943" x="1117600" y="657225"/>
          <p14:tracePt t="42950" x="1004888" y="590550"/>
          <p14:tracePt t="42959" x="928688" y="534988"/>
          <p14:tracePt t="42967" x="854075" y="496888"/>
          <p14:tracePt t="42975" x="808038" y="469900"/>
          <p14:tracePt t="42983" x="760413" y="412750"/>
          <p14:tracePt t="42990" x="712788" y="384175"/>
          <p14:tracePt t="42999" x="685800" y="357188"/>
          <p14:tracePt t="43007" x="647700" y="319088"/>
          <p14:tracePt t="43013" x="628650" y="290513"/>
          <p14:tracePt t="43021" x="609600" y="271463"/>
          <p14:tracePt t="43028" x="592138" y="234950"/>
          <p14:tracePt t="43037" x="563563" y="206375"/>
          <p14:tracePt t="43045" x="544513" y="168275"/>
          <p14:tracePt t="43054" x="506413" y="112713"/>
          <p14:tracePt t="43062" x="460375" y="84138"/>
          <p14:tracePt t="43069" x="412750" y="190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AF1A92-A372-4B8B-8BCE-E3BA542CBA72}"/>
              </a:ext>
            </a:extLst>
          </p:cNvPr>
          <p:cNvSpPr>
            <a:spLocks noGrp="1"/>
          </p:cNvSpPr>
          <p:nvPr>
            <p:ph type="title"/>
          </p:nvPr>
        </p:nvSpPr>
        <p:spPr/>
        <p:txBody>
          <a:bodyPr/>
          <a:lstStyle/>
          <a:p>
            <a:r>
              <a:rPr lang="en-US"/>
              <a:t>Vanishing and Exploding Gradient problem - WHY</a:t>
            </a:r>
          </a:p>
        </p:txBody>
      </p:sp>
      <mc:AlternateContent xmlns:mc="http://schemas.openxmlformats.org/markup-compatibility/2006" xmlns:a14="http://schemas.microsoft.com/office/drawing/2010/main">
        <mc:Choice Requires="a14">
          <p:sp>
            <p:nvSpPr>
              <p:cNvPr id="3" name="Chỗ dành sẵn cho Văn bản 2">
                <a:extLst>
                  <a:ext uri="{FF2B5EF4-FFF2-40B4-BE49-F238E27FC236}">
                    <a16:creationId xmlns:a16="http://schemas.microsoft.com/office/drawing/2014/main" id="{6DF89ECD-CB5D-43E1-A364-EF92558035C8}"/>
                  </a:ext>
                </a:extLst>
              </p:cNvPr>
              <p:cNvSpPr>
                <a:spLocks noGrp="1"/>
              </p:cNvSpPr>
              <p:nvPr>
                <p:ph type="body" idx="1"/>
              </p:nvPr>
            </p:nvSpPr>
            <p:spPr/>
            <p:txBody>
              <a:bodyPr/>
              <a:lstStyle/>
              <a:p>
                <a:r>
                  <a:rPr lang="en-US" sz="2000" b="0" i="0">
                    <a:solidFill>
                      <a:srgbClr val="000000"/>
                    </a:solidFill>
                    <a:effectLst/>
                    <a:latin typeface="droid serif"/>
                  </a:rPr>
                  <a:t>Tại step </a:t>
                </a:r>
                <a:r>
                  <a:rPr lang="en-US" sz="2000" b="0" i="0">
                    <a:solidFill>
                      <a:srgbClr val="000000"/>
                    </a:solidFill>
                    <a:effectLst/>
                    <a:latin typeface="KaTeX_Main"/>
                  </a:rPr>
                  <a:t>t</a:t>
                </a:r>
                <a:r>
                  <a:rPr lang="en-US" sz="2000" i="1">
                    <a:solidFill>
                      <a:srgbClr val="000000"/>
                    </a:solidFill>
                    <a:latin typeface="KaTeX_Math"/>
                  </a:rPr>
                  <a:t>:</a:t>
                </a:r>
              </a:p>
              <a:p>
                <a:pPr marL="3810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𝑙𝑜𝑠𝑠</m:t>
                              </m:r>
                            </m:e>
                            <m:sub>
                              <m:r>
                                <a:rPr lang="en-US" sz="2000" i="1">
                                  <a:latin typeface="Cambria Math" panose="02040503050406030204" pitchFamily="18" charset="0"/>
                                </a:rPr>
                                <m:t>𝑡</m:t>
                              </m:r>
                            </m:sub>
                          </m:sSub>
                        </m:num>
                        <m:den>
                          <m:r>
                            <a:rPr lang="en-US" sz="2000" i="1">
                              <a:latin typeface="Cambria Math" panose="02040503050406030204" pitchFamily="18" charset="0"/>
                            </a:rPr>
                            <m:t>𝜕</m:t>
                          </m:r>
                          <m:r>
                            <a:rPr lang="en-US" sz="2000" i="1">
                              <a:latin typeface="Cambria Math" panose="02040503050406030204" pitchFamily="18" charset="0"/>
                            </a:rPr>
                            <m:t>𝑊</m:t>
                          </m:r>
                        </m:den>
                      </m:f>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1</m:t>
                          </m:r>
                        </m:sub>
                        <m:sup>
                          <m:r>
                            <a:rPr lang="en-US" sz="2000" i="1">
                              <a:latin typeface="Cambria Math" panose="02040503050406030204" pitchFamily="18" charset="0"/>
                            </a:rPr>
                            <m:t>𝑡</m:t>
                          </m:r>
                        </m:sup>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𝑙𝑜𝑠𝑠</m:t>
                                  </m:r>
                                </m:e>
                                <m:sub>
                                  <m:r>
                                    <a:rPr lang="en-US" sz="2000" i="1">
                                      <a:latin typeface="Cambria Math" panose="02040503050406030204" pitchFamily="18" charset="0"/>
                                    </a:rPr>
                                    <m:t>𝑡</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en>
                          </m:f>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𝑘</m:t>
                                  </m:r>
                                </m:sub>
                              </m:sSub>
                            </m:den>
                          </m:f>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𝑘</m:t>
                                  </m:r>
                                </m:sub>
                              </m:sSub>
                            </m:num>
                            <m:den>
                              <m:r>
                                <a:rPr lang="en-US" sz="2000" i="1">
                                  <a:latin typeface="Cambria Math" panose="02040503050406030204" pitchFamily="18" charset="0"/>
                                </a:rPr>
                                <m:t>𝜕</m:t>
                              </m:r>
                              <m:r>
                                <a:rPr lang="en-US" sz="2000" i="1">
                                  <a:latin typeface="Cambria Math" panose="02040503050406030204" pitchFamily="18" charset="0"/>
                                </a:rPr>
                                <m:t>𝑊</m:t>
                              </m:r>
                            </m:den>
                          </m:f>
                        </m:e>
                      </m:nary>
                    </m:oMath>
                  </m:oMathPara>
                </a14:m>
                <a:endParaRPr lang="en-US" sz="2000" i="1">
                  <a:solidFill>
                    <a:srgbClr val="000000"/>
                  </a:solidFill>
                  <a:latin typeface="KaTeX_Math"/>
                </a:endParaRPr>
              </a:p>
              <a:p>
                <a:pPr marL="0" marR="0" algn="just">
                  <a:lnSpc>
                    <a:spcPct val="107000"/>
                  </a:lnSpc>
                  <a:spcBef>
                    <a:spcPts val="0"/>
                  </a:spcBef>
                  <a:spcAft>
                    <a:spcPts val="800"/>
                  </a:spcAft>
                </a:pPr>
                <a:endParaRPr lang="en-US" sz="1800" i="1">
                  <a:effectLst/>
                  <a:latin typeface="Cambria Math" panose="020405030504060302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14:m>
                  <m:oMath xmlns:m="http://schemas.openxmlformats.org/officeDocument/2006/math">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den>
                    </m:f>
                    <m:r>
                      <a:rPr lang="en-US" sz="18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Sub>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den>
                    </m:f>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den>
                    </m:f>
                    <m:r>
                      <a:rPr lang="en-US" sz="18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sub>
                        </m:sSub>
                      </m:den>
                    </m:f>
                    <m:r>
                      <a:rPr lang="en-US" sz="1800">
                        <a:effectLst/>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p>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sub>
                            </m:sSub>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den>
                        </m:f>
                      </m:e>
                    </m:nary>
                    <m:r>
                      <a:rPr lang="en-US" sz="1800" i="1">
                        <a:effectLst/>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p>
                      <m:e>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𝑑𝑖𝑎𝑔</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𝑓</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e>
                            </m:d>
                          </m:e>
                        </m:d>
                      </m:e>
                    </m:nary>
                  </m:oMath>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8100" indent="0">
                  <a:buNone/>
                </a:pPr>
                <a:endParaRPr lang="en-US" sz="2000" i="1">
                  <a:solidFill>
                    <a:srgbClr val="000000"/>
                  </a:solidFill>
                  <a:latin typeface="KaTeX_Math"/>
                </a:endParaRPr>
              </a:p>
              <a:p>
                <a:pPr marL="38100" indent="0">
                  <a:buNone/>
                </a:pPr>
                <a:endParaRPr lang="en-US" sz="2000"/>
              </a:p>
              <a:p>
                <a:pPr marL="38100" indent="0">
                  <a:buNone/>
                </a:pPr>
                <a:endParaRPr lang="en-US" sz="2000"/>
              </a:p>
              <a:p>
                <a:endParaRPr lang="en-US" sz="2000" i="1">
                  <a:solidFill>
                    <a:srgbClr val="000000"/>
                  </a:solidFill>
                  <a:latin typeface="KaTeX_Math"/>
                </a:endParaRPr>
              </a:p>
              <a:p>
                <a:endParaRPr lang="en-US" sz="2000"/>
              </a:p>
              <a:p>
                <a:endParaRPr lang="en-US" sz="2000"/>
              </a:p>
            </p:txBody>
          </p:sp>
        </mc:Choice>
        <mc:Fallback xmlns="">
          <p:sp>
            <p:nvSpPr>
              <p:cNvPr id="3" name="Chỗ dành sẵn cho Văn bản 2">
                <a:extLst>
                  <a:ext uri="{FF2B5EF4-FFF2-40B4-BE49-F238E27FC236}">
                    <a16:creationId xmlns:a16="http://schemas.microsoft.com/office/drawing/2014/main" id="{6DF89ECD-CB5D-43E1-A364-EF92558035C8}"/>
                  </a:ext>
                </a:extLst>
              </p:cNvPr>
              <p:cNvSpPr>
                <a:spLocks noGrp="1" noRot="1" noChangeAspect="1" noMove="1" noResize="1" noEditPoints="1" noAdjustHandles="1" noChangeArrowheads="1" noChangeShapeType="1" noTextEdit="1"/>
              </p:cNvSpPr>
              <p:nvPr>
                <p:ph type="body" idx="1"/>
              </p:nvPr>
            </p:nvSpPr>
            <p:spPr>
              <a:blipFill>
                <a:blip r:embed="rId3"/>
                <a:stretch>
                  <a:fillRect l="-1852" t="-2048"/>
                </a:stretch>
              </a:blipFill>
            </p:spPr>
            <p:txBody>
              <a:bodyPr/>
              <a:lstStyle/>
              <a:p>
                <a:r>
                  <a:rPr lang="en-US">
                    <a:noFill/>
                  </a:rPr>
                  <a:t> </a:t>
                </a:r>
              </a:p>
            </p:txBody>
          </p:sp>
        </mc:Fallback>
      </mc:AlternateContent>
      <p:sp>
        <p:nvSpPr>
          <p:cNvPr id="4" name="Chỗ dành sẵn cho Số hiệu Bản chiếu 3">
            <a:extLst>
              <a:ext uri="{FF2B5EF4-FFF2-40B4-BE49-F238E27FC236}">
                <a16:creationId xmlns:a16="http://schemas.microsoft.com/office/drawing/2014/main" id="{C6586F64-56A0-4F47-9458-4C715D370EC1}"/>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801981040"/>
      </p:ext>
    </p:extLst>
  </p:cSld>
  <p:clrMapOvr>
    <a:masterClrMapping/>
  </p:clrMapOvr>
  <p:transition advTm="26385">
    <p:fade thruBlk="1"/>
  </p:transition>
  <p:extLst>
    <p:ext uri="{3A86A75C-4F4B-4683-9AE1-C65F6400EC91}">
      <p14:laserTraceLst xmlns:p14="http://schemas.microsoft.com/office/powerpoint/2010/main">
        <p14:tracePtLst>
          <p14:tracePt t="35" x="3689350" y="2374900"/>
          <p14:tracePt t="51" x="3698875" y="2365375"/>
          <p14:tracePt t="62" x="3698875" y="2355850"/>
          <p14:tracePt t="69" x="3708400" y="2346325"/>
          <p14:tracePt t="86" x="3717925" y="2346325"/>
          <p14:tracePt t="93" x="3717925" y="2336800"/>
          <p14:tracePt t="102" x="3727450" y="2327275"/>
          <p14:tracePt t="110" x="3736975" y="2317750"/>
          <p14:tracePt t="126" x="3736975" y="2308225"/>
          <p14:tracePt t="135" x="3746500" y="2308225"/>
          <p14:tracePt t="147" x="3756025" y="2300288"/>
          <p14:tracePt t="156" x="3756025" y="2290763"/>
          <p14:tracePt t="163" x="3763963" y="2281238"/>
          <p14:tracePt t="172" x="3773488" y="2271713"/>
          <p14:tracePt t="187" x="3773488" y="2262188"/>
          <p14:tracePt t="196" x="3773488" y="2252663"/>
          <p14:tracePt t="204" x="3783013" y="2243138"/>
          <p14:tracePt t="211" x="3792538" y="2233613"/>
          <p14:tracePt t="219" x="3792538" y="2224088"/>
          <p14:tracePt t="225" x="3792538" y="2214563"/>
          <p14:tracePt t="235" x="3802063" y="2205038"/>
          <p14:tracePt t="241" x="3802063" y="2197100"/>
          <p14:tracePt t="252" x="3811588" y="2187575"/>
          <p14:tracePt t="266" x="3811588" y="2168525"/>
          <p14:tracePt t="274" x="3811588" y="2159000"/>
          <p14:tracePt t="281" x="3811588" y="2139950"/>
          <p14:tracePt t="289" x="3811588" y="2130425"/>
          <p14:tracePt t="298" x="3811588" y="2120900"/>
          <p14:tracePt t="306" x="3821113" y="2101850"/>
          <p14:tracePt t="314" x="3821113" y="2084388"/>
          <p14:tracePt t="322" x="3830638" y="2074863"/>
          <p14:tracePt t="335" x="3830638" y="2055813"/>
          <p14:tracePt t="343" x="3830638" y="2046288"/>
          <p14:tracePt t="352" x="3830638" y="2036763"/>
          <p14:tracePt t="369" x="3830638" y="2027238"/>
          <p14:tracePt t="375" x="3830638" y="2017713"/>
          <p14:tracePt t="392" x="3830638" y="2008188"/>
          <p14:tracePt t="402" x="3830638" y="1998663"/>
          <p14:tracePt t="416" x="3830638" y="1981200"/>
          <p14:tracePt t="422" x="3830638" y="1971675"/>
          <p14:tracePt t="430" x="3830638" y="1962150"/>
          <p14:tracePt t="445" x="3830638" y="1952625"/>
          <p14:tracePt t="453" x="3830638" y="1943100"/>
          <p14:tracePt t="462" x="3830638" y="1933575"/>
          <p14:tracePt t="470" x="3830638" y="1924050"/>
          <p14:tracePt t="486" x="3830638" y="1914525"/>
          <p14:tracePt t="493" x="3830638" y="1905000"/>
          <p14:tracePt t="502" x="3821113" y="1895475"/>
          <p14:tracePt t="508" x="3821113" y="1885950"/>
          <p14:tracePt t="516" x="3811588" y="1885950"/>
          <p14:tracePt t="524" x="3811588" y="1876425"/>
          <p14:tracePt t="531" x="3802063" y="1868488"/>
          <p14:tracePt t="540" x="3802063" y="1858963"/>
          <p14:tracePt t="563" x="3792538" y="1858963"/>
          <p14:tracePt t="572" x="3792538" y="1849438"/>
          <p14:tracePt t="602" x="3783013" y="1839913"/>
          <p14:tracePt t="609" x="3773488" y="1830388"/>
          <p14:tracePt t="620" x="3763963" y="1811338"/>
          <p14:tracePt t="635" x="3756025" y="1801813"/>
          <p14:tracePt t="641" x="3746500" y="1801813"/>
          <p14:tracePt t="652" x="3746500" y="1792288"/>
          <p14:tracePt t="666" x="3736975" y="1792288"/>
          <p14:tracePt t="674" x="3736975" y="1782763"/>
          <p14:tracePt t="681" x="3727450" y="1782763"/>
          <p14:tracePt t="696" x="3717925" y="1773238"/>
          <p14:tracePt t="723" x="3689350" y="1765300"/>
          <p14:tracePt t="727" x="3679825" y="1765300"/>
          <p14:tracePt t="736" x="3670300" y="1765300"/>
          <p14:tracePt t="743" x="3660775" y="1765300"/>
          <p14:tracePt t="752" x="3651250" y="1755775"/>
          <p14:tracePt t="759" x="3643313" y="1755775"/>
          <p14:tracePt t="769" x="3633788" y="1755775"/>
          <p14:tracePt t="775" x="3624263" y="1746250"/>
          <p14:tracePt t="791" x="3614738" y="1736725"/>
          <p14:tracePt t="798" x="3605213" y="1736725"/>
          <p14:tracePt t="806" x="3595688" y="1736725"/>
          <p14:tracePt t="813" x="3586163" y="1736725"/>
          <p14:tracePt t="854" x="3576638" y="1736725"/>
          <p14:tracePt t="870" x="3567113" y="1736725"/>
          <p14:tracePt t="885" x="3557588" y="1727200"/>
          <p14:tracePt t="891" x="3548063" y="1727200"/>
          <p14:tracePt t="916" x="3538538" y="1727200"/>
          <p14:tracePt t="924" x="3530600" y="1727200"/>
          <p14:tracePt t="931" x="3521075" y="1727200"/>
          <p14:tracePt t="941" x="3521075" y="1717675"/>
          <p14:tracePt t="947" x="3511550" y="1717675"/>
          <p14:tracePt t="956" x="3502025" y="1717675"/>
          <p14:tracePt t="963" x="3492500" y="1717675"/>
          <p14:tracePt t="972" x="3492500" y="1708150"/>
          <p14:tracePt t="977" x="3482975" y="1708150"/>
          <p14:tracePt t="1002" x="3473450" y="1708150"/>
          <p14:tracePt t="1019" x="3473450" y="1698625"/>
          <p14:tracePt t="1036" x="3463925" y="1698625"/>
          <p14:tracePt t="1041" x="3454400" y="1698625"/>
          <p14:tracePt t="1058" x="3435350" y="1698625"/>
          <p14:tracePt t="1071" x="3427413" y="1698625"/>
          <p14:tracePt t="1080" x="3408363" y="1689100"/>
          <p14:tracePt t="1095" x="3398838" y="1689100"/>
          <p14:tracePt t="1143" x="3389313" y="1689100"/>
          <p14:tracePt t="1174" x="3379788" y="1689100"/>
          <p14:tracePt t="1198" x="3370263" y="1689100"/>
          <p14:tracePt t="1614" x="3360738" y="1689100"/>
          <p14:tracePt t="1635" x="3351213" y="1689100"/>
          <p14:tracePt t="1643" x="3341688" y="1689100"/>
          <p14:tracePt t="1652" x="3332163" y="1689100"/>
          <p14:tracePt t="1659" x="3322638" y="1679575"/>
          <p14:tracePt t="1676" x="3314700" y="1679575"/>
          <p14:tracePt t="1687" x="3305175" y="1679575"/>
          <p14:tracePt t="1692" x="3295650" y="1679575"/>
          <p14:tracePt t="1702" x="3286125" y="1679575"/>
          <p14:tracePt t="1716" x="3276600" y="1679575"/>
          <p14:tracePt t="1722" x="3267075" y="1679575"/>
          <p14:tracePt t="1729" x="3248025" y="1679575"/>
          <p14:tracePt t="1738" x="3238500" y="1679575"/>
          <p14:tracePt t="1745" x="3228975" y="1679575"/>
          <p14:tracePt t="1754" x="3219450" y="1679575"/>
          <p14:tracePt t="1761" x="3211513" y="1679575"/>
          <p14:tracePt t="1769" x="3201988" y="1679575"/>
          <p14:tracePt t="1777" x="3192463" y="1679575"/>
          <p14:tracePt t="1785" x="3173413" y="1679575"/>
          <p14:tracePt t="1793" x="3154363" y="1679575"/>
          <p14:tracePt t="1802" x="3144838" y="1679575"/>
          <p14:tracePt t="1810" x="3135313" y="1679575"/>
          <p14:tracePt t="1823" x="3125788" y="1679575"/>
          <p14:tracePt t="1825" x="3116263" y="1679575"/>
          <p14:tracePt t="1831" x="3106738" y="1679575"/>
          <p14:tracePt t="1841" x="3098800" y="1679575"/>
          <p14:tracePt t="1857" x="3089275" y="1679575"/>
          <p14:tracePt t="2094" x="2976563" y="1811338"/>
          <p14:tracePt t="2102" x="2976563" y="1820863"/>
          <p14:tracePt t="2170" x="2976563" y="1830388"/>
          <p14:tracePt t="2186" x="2976563" y="1839913"/>
          <p14:tracePt t="2208" x="2976563" y="1849438"/>
          <p14:tracePt t="2216" x="2967038" y="1849438"/>
          <p14:tracePt t="2225" x="2967038" y="1858963"/>
          <p14:tracePt t="2248" x="2967038" y="1868488"/>
          <p14:tracePt t="2264" x="2957513" y="1868488"/>
          <p14:tracePt t="2272" x="2957513" y="1876425"/>
          <p14:tracePt t="2286" x="2947988" y="1876425"/>
          <p14:tracePt t="2294" x="2947988" y="1885950"/>
          <p14:tracePt t="2302" x="2938463" y="1885950"/>
          <p14:tracePt t="2309" x="2928938" y="1905000"/>
          <p14:tracePt t="2319" x="2928938" y="1914525"/>
          <p14:tracePt t="2325" x="2928938" y="1924050"/>
          <p14:tracePt t="2336" x="2919413" y="1924050"/>
          <p14:tracePt t="2342" x="2909888" y="1933575"/>
          <p14:tracePt t="2352" x="2900363" y="1952625"/>
          <p14:tracePt t="2358" x="2890838" y="1962150"/>
          <p14:tracePt t="2366" x="2890838" y="1981200"/>
          <p14:tracePt t="2374" x="2882900" y="1989138"/>
          <p14:tracePt t="2379" x="2873375" y="2008188"/>
          <p14:tracePt t="2396" x="2863850" y="2027238"/>
          <p14:tracePt t="2405" x="2854325" y="2036763"/>
          <p14:tracePt t="2412" x="2844800" y="2055813"/>
          <p14:tracePt t="2420" x="2844800" y="2065338"/>
          <p14:tracePt t="2428" x="2835275" y="2065338"/>
          <p14:tracePt t="2436" x="2835275" y="2084388"/>
          <p14:tracePt t="2444" x="2835275" y="2092325"/>
          <p14:tracePt t="2453" x="2835275" y="2111375"/>
          <p14:tracePt t="2468" x="2835275" y="2120900"/>
          <p14:tracePt t="2473" x="2835275" y="2139950"/>
          <p14:tracePt t="2482" x="2835275" y="2159000"/>
          <p14:tracePt t="2490" x="2835275" y="2168525"/>
          <p14:tracePt t="2498" x="2835275" y="2187575"/>
          <p14:tracePt t="2506" x="2835275" y="2214563"/>
          <p14:tracePt t="2513" x="2835275" y="2233613"/>
          <p14:tracePt t="2522" x="2844800" y="2252663"/>
          <p14:tracePt t="2529" x="2844800" y="2290763"/>
          <p14:tracePt t="2538" x="2854325" y="2317750"/>
          <p14:tracePt t="2546" x="2873375" y="2346325"/>
          <p14:tracePt t="2554" x="2882900" y="2384425"/>
          <p14:tracePt t="2559" x="2890838" y="2411413"/>
          <p14:tracePt t="2569" x="2900363" y="2439988"/>
          <p14:tracePt t="2576" x="2919413" y="2468563"/>
          <p14:tracePt t="2586" x="2928938" y="2487613"/>
          <p14:tracePt t="2592" x="2957513" y="2516188"/>
          <p14:tracePt t="2603" x="2976563" y="2533650"/>
          <p14:tracePt t="2608" x="2976563" y="2552700"/>
          <p14:tracePt t="2616" x="2986088" y="2562225"/>
          <p14:tracePt t="2624" x="2994025" y="2562225"/>
          <p14:tracePt t="2631" x="3003550" y="2571750"/>
          <p14:tracePt t="2647" x="3013075" y="2581275"/>
          <p14:tracePt t="2656" x="3022600" y="2600325"/>
          <p14:tracePt t="2661" x="3041650" y="2609850"/>
          <p14:tracePt t="2670" x="3060700" y="2619375"/>
          <p14:tracePt t="2678" x="3079750" y="2636838"/>
          <p14:tracePt t="2686" x="3098800" y="2646363"/>
          <p14:tracePt t="2694" x="3116263" y="2665413"/>
          <p14:tracePt t="2702" x="3144838" y="2674938"/>
          <p14:tracePt t="2710" x="3163888" y="2684463"/>
          <p14:tracePt t="2718" x="3182938" y="2693988"/>
          <p14:tracePt t="2725" x="3201988" y="2693988"/>
          <p14:tracePt t="2735" x="3211513" y="2703513"/>
          <p14:tracePt t="2742" x="3219450" y="2703513"/>
          <p14:tracePt t="2748" x="3228975" y="2713038"/>
          <p14:tracePt t="2756" x="3248025" y="2713038"/>
          <p14:tracePt t="2763" x="3257550" y="2713038"/>
          <p14:tracePt t="2772" x="3267075" y="2713038"/>
          <p14:tracePt t="2780" x="3276600" y="2713038"/>
          <p14:tracePt t="2788" x="3286125" y="2713038"/>
          <p14:tracePt t="2796" x="3305175" y="2713038"/>
          <p14:tracePt t="2803" x="3314700" y="2713038"/>
          <p14:tracePt t="2820" x="3332163" y="2713038"/>
          <p14:tracePt t="2828" x="3341688" y="2713038"/>
          <p14:tracePt t="2836" x="3351213" y="2713038"/>
          <p14:tracePt t="2842" x="3351213" y="2722563"/>
          <p14:tracePt t="2852" x="3360738" y="2722563"/>
          <p14:tracePt t="2857" x="3370263" y="2722563"/>
          <p14:tracePt t="2866" x="3379788" y="2722563"/>
          <p14:tracePt t="2881" x="3389313" y="2722563"/>
          <p14:tracePt t="2906" x="3398838" y="2722563"/>
          <p14:tracePt t="2929" x="3408363" y="2722563"/>
          <p14:tracePt t="2952" x="3417888" y="2722563"/>
          <p14:tracePt t="2960" x="3417888" y="2713038"/>
          <p14:tracePt t="2968" x="3427413" y="2713038"/>
          <p14:tracePt t="2976" x="3427413" y="2703513"/>
          <p14:tracePt t="3002" x="3435350" y="2703513"/>
          <p14:tracePt t="3008" x="3435350" y="2693988"/>
          <p14:tracePt t="3016" x="3444875" y="2693988"/>
          <p14:tracePt t="3024" x="3454400" y="2684463"/>
          <p14:tracePt t="3030" x="3463925" y="2674938"/>
          <p14:tracePt t="3038" x="3463925" y="2665413"/>
          <p14:tracePt t="3046" x="3473450" y="2655888"/>
          <p14:tracePt t="3054" x="3482975" y="2636838"/>
          <p14:tracePt t="3062" x="3502025" y="2627313"/>
          <p14:tracePt t="3069" x="3511550" y="2609850"/>
          <p14:tracePt t="3078" x="3521075" y="2600325"/>
          <p14:tracePt t="3086" x="3530600" y="2600325"/>
          <p14:tracePt t="3094" x="3530600" y="2590800"/>
          <p14:tracePt t="3102" x="3538538" y="2581275"/>
          <p14:tracePt t="3110" x="3548063" y="2562225"/>
          <p14:tracePt t="3116" x="3557588" y="2552700"/>
          <p14:tracePt t="3124" x="3567113" y="2543175"/>
          <p14:tracePt t="3132" x="3576638" y="2533650"/>
          <p14:tracePt t="3141" x="3576638" y="2516188"/>
          <p14:tracePt t="3148" x="3586163" y="2497138"/>
          <p14:tracePt t="3157" x="3605213" y="2478088"/>
          <p14:tracePt t="3165" x="3614738" y="2468563"/>
          <p14:tracePt t="3173" x="3624263" y="2468563"/>
          <p14:tracePt t="3181" x="3633788" y="2459038"/>
          <p14:tracePt t="3188" x="3643313" y="2439988"/>
          <p14:tracePt t="3196" x="3651250" y="2420938"/>
          <p14:tracePt t="3204" x="3660775" y="2411413"/>
          <p14:tracePt t="3219" x="3679825" y="2393950"/>
          <p14:tracePt t="3226" x="3679825" y="2384425"/>
          <p14:tracePt t="3236" x="3698875" y="2374900"/>
          <p14:tracePt t="3242" x="3717925" y="2355850"/>
          <p14:tracePt t="3252" x="3736975" y="2346325"/>
          <p14:tracePt t="3258" x="3746500" y="2327275"/>
          <p14:tracePt t="3266" x="3763963" y="2308225"/>
          <p14:tracePt t="3275" x="3783013" y="2290763"/>
          <p14:tracePt t="3281" x="3802063" y="2271713"/>
          <p14:tracePt t="3290" x="3821113" y="2262188"/>
          <p14:tracePt t="3297" x="3830638" y="2252663"/>
          <p14:tracePt t="3304" x="3859213" y="2233613"/>
          <p14:tracePt t="3311" x="3859213" y="2224088"/>
          <p14:tracePt t="3319" x="3876675" y="2214563"/>
          <p14:tracePt t="3327" x="3895725" y="2214563"/>
          <p14:tracePt t="3336" x="3924300" y="2187575"/>
          <p14:tracePt t="3343" x="3933825" y="2187575"/>
          <p14:tracePt t="3352" x="3952875" y="2178050"/>
          <p14:tracePt t="3359" x="3971925" y="2168525"/>
          <p14:tracePt t="3370" x="3989388" y="2149475"/>
          <p14:tracePt t="3375" x="4017963" y="2139950"/>
          <p14:tracePt t="3386" x="4056063" y="2101850"/>
          <p14:tracePt t="3392" x="4083050" y="2092325"/>
          <p14:tracePt t="3403" x="4121150" y="2074863"/>
          <p14:tracePt t="3406" x="4149725" y="2065338"/>
          <p14:tracePt t="3414" x="4187825" y="2036763"/>
          <p14:tracePt t="3422" x="4252913" y="2008188"/>
          <p14:tracePt t="3429" x="4291013" y="1989138"/>
          <p14:tracePt t="3438" x="4318000" y="1971675"/>
          <p14:tracePt t="3445" x="4337050" y="1962150"/>
          <p14:tracePt t="3454" x="4356100" y="1933575"/>
          <p14:tracePt t="3461" x="4384675" y="1905000"/>
          <p14:tracePt t="3470" x="4421188" y="1876425"/>
          <p14:tracePt t="3478" x="4430713" y="1858963"/>
          <p14:tracePt t="3485" x="4459288" y="1830388"/>
          <p14:tracePt t="3491" x="4497388" y="1782763"/>
          <p14:tracePt t="3502" x="4524375" y="1755775"/>
          <p14:tracePt t="3507" x="4552950" y="1727200"/>
          <p14:tracePt t="3523" x="4562475" y="1717675"/>
          <p14:tracePt t="3532" x="4581525" y="1708150"/>
          <p14:tracePt t="3540" x="4600575" y="1689100"/>
          <p14:tracePt t="3548" x="4619625" y="1670050"/>
          <p14:tracePt t="3557" x="4619625" y="1660525"/>
          <p14:tracePt t="3564" x="4637088" y="1652588"/>
          <p14:tracePt t="3572" x="4656138" y="1643063"/>
          <p14:tracePt t="3580" x="4675188" y="1624013"/>
          <p14:tracePt t="3585" x="4703763" y="1614488"/>
          <p14:tracePt t="3594" x="4740275" y="1604963"/>
          <p14:tracePt t="3602" x="4787900" y="1595438"/>
          <p14:tracePt t="3610" x="4806950" y="1585913"/>
          <p14:tracePt t="3618" x="4872038" y="1576388"/>
          <p14:tracePt t="3626" x="4929188" y="1566863"/>
          <p14:tracePt t="3635" x="4956175" y="1557338"/>
          <p14:tracePt t="3643" x="5013325" y="1549400"/>
          <p14:tracePt t="3652" x="5087938" y="1530350"/>
          <p14:tracePt t="3658" x="5135563" y="1530350"/>
          <p14:tracePt t="3666" x="5191125" y="1530350"/>
          <p14:tracePt t="3674" x="5229225" y="1530350"/>
          <p14:tracePt t="3680" x="5276850" y="1530350"/>
          <p14:tracePt t="3688" x="5341938" y="1530350"/>
          <p14:tracePt t="3696" x="5407025" y="1530350"/>
          <p14:tracePt t="3704" x="5464175" y="1539875"/>
          <p14:tracePt t="3712" x="5492750" y="1539875"/>
          <p14:tracePt t="3720" x="5557838" y="1539875"/>
          <p14:tracePt t="3728" x="5651500" y="1549400"/>
          <p14:tracePt t="3736" x="5708650" y="1557338"/>
          <p14:tracePt t="3744" x="5764213" y="1557338"/>
          <p14:tracePt t="3752" x="5821363" y="1566863"/>
          <p14:tracePt t="3760" x="5838825" y="1566863"/>
          <p14:tracePt t="3769" x="5876925" y="1585913"/>
          <p14:tracePt t="3775" x="5905500" y="1595438"/>
          <p14:tracePt t="3782" x="5932488" y="1604963"/>
          <p14:tracePt t="3790" x="5961063" y="1614488"/>
          <p14:tracePt t="3799" x="6008688" y="1624013"/>
          <p14:tracePt t="3806" x="6018213" y="1633538"/>
          <p14:tracePt t="3814" x="6054725" y="1652588"/>
          <p14:tracePt t="3822" x="6073775" y="1670050"/>
          <p14:tracePt t="3830" x="6073775" y="1679575"/>
          <p14:tracePt t="3839" x="6083300" y="1679575"/>
          <p14:tracePt t="3846" x="6092825" y="1698625"/>
          <p14:tracePt t="3854" x="6102350" y="1708150"/>
          <p14:tracePt t="3860" x="6102350" y="1717675"/>
          <p14:tracePt t="3869" x="6111875" y="1727200"/>
          <p14:tracePt t="3875" x="6121400" y="1746250"/>
          <p14:tracePt t="3886" x="6121400" y="1765300"/>
          <p14:tracePt t="3893" x="6121400" y="1782763"/>
          <p14:tracePt t="3903" x="6121400" y="1801813"/>
          <p14:tracePt t="3916" x="6121400" y="1830388"/>
          <p14:tracePt t="3924" x="6121400" y="1839913"/>
          <p14:tracePt t="3932" x="6121400" y="1858963"/>
          <p14:tracePt t="3940" x="6121400" y="1885950"/>
          <p14:tracePt t="3948" x="6121400" y="1914525"/>
          <p14:tracePt t="3956" x="6121400" y="1943100"/>
          <p14:tracePt t="3962" x="6121400" y="1971675"/>
          <p14:tracePt t="3970" x="6111875" y="1989138"/>
          <p14:tracePt t="3978" x="6111875" y="2017713"/>
          <p14:tracePt t="3985" x="6102350" y="2046288"/>
          <p14:tracePt t="3994" x="6092825" y="2055813"/>
          <p14:tracePt t="4002" x="6092825" y="2065338"/>
          <p14:tracePt t="4010" x="6083300" y="2092325"/>
          <p14:tracePt t="4019" x="6073775" y="2120900"/>
          <p14:tracePt t="4036" x="6064250" y="2149475"/>
          <p14:tracePt t="4050" x="6045200" y="2197100"/>
          <p14:tracePt t="4058" x="6037263" y="2214563"/>
          <p14:tracePt t="4064" x="6027738" y="2233613"/>
          <p14:tracePt t="4072" x="6018213" y="2243138"/>
          <p14:tracePt t="4080" x="6008688" y="2262188"/>
          <p14:tracePt t="4096" x="6008688" y="2271713"/>
          <p14:tracePt t="4104" x="5999163" y="2290763"/>
          <p14:tracePt t="4112" x="5989638" y="2308225"/>
          <p14:tracePt t="4120" x="5980113" y="2327275"/>
          <p14:tracePt t="4128" x="5961063" y="2346325"/>
          <p14:tracePt t="4137" x="5961063" y="2374900"/>
          <p14:tracePt t="4142" x="5951538" y="2393950"/>
          <p14:tracePt t="4152" x="5932488" y="2411413"/>
          <p14:tracePt t="4158" x="5924550" y="2420938"/>
          <p14:tracePt t="4166" x="5915025" y="2430463"/>
          <p14:tracePt t="4175" x="5895975" y="2449513"/>
          <p14:tracePt t="4190" x="5876925" y="2468563"/>
          <p14:tracePt t="4198" x="5867400" y="2478088"/>
          <p14:tracePt t="4206" x="5867400" y="2487613"/>
          <p14:tracePt t="4214" x="5848350" y="2506663"/>
          <p14:tracePt t="4222" x="5838825" y="2506663"/>
          <p14:tracePt t="4228" x="5829300" y="2524125"/>
          <p14:tracePt t="4235" x="5821363" y="2533650"/>
          <p14:tracePt t="4244" x="5821363" y="2543175"/>
          <p14:tracePt t="4261" x="5802313" y="2562225"/>
          <p14:tracePt t="4269" x="5792788" y="2562225"/>
          <p14:tracePt t="4275" x="5773738" y="2581275"/>
          <p14:tracePt t="4285" x="5745163" y="2600325"/>
          <p14:tracePt t="4293" x="5726113" y="2609850"/>
          <p14:tracePt t="4302" x="5716588" y="2619375"/>
          <p14:tracePt t="4308" x="5708650" y="2627313"/>
          <p14:tracePt t="4316" x="5689600" y="2636838"/>
          <p14:tracePt t="4324" x="5680075" y="2646363"/>
          <p14:tracePt t="4330" x="5670550" y="2646363"/>
          <p14:tracePt t="4338" x="5651500" y="2655888"/>
          <p14:tracePt t="4346" x="5632450" y="2665413"/>
          <p14:tracePt t="4362" x="5613400" y="2674938"/>
          <p14:tracePt t="4369" x="5595938" y="2684463"/>
          <p14:tracePt t="4378" x="5576888" y="2693988"/>
          <p14:tracePt t="4386" x="5548313" y="2703513"/>
          <p14:tracePt t="4394" x="5519738" y="2703513"/>
          <p14:tracePt t="4402" x="5510213" y="2713038"/>
          <p14:tracePt t="4410" x="5492750" y="2713038"/>
          <p14:tracePt t="4416" x="5473700" y="2722563"/>
          <p14:tracePt t="4425" x="5445125" y="2722563"/>
          <p14:tracePt t="4432" x="5416550" y="2722563"/>
          <p14:tracePt t="4440" x="5387975" y="2722563"/>
          <p14:tracePt t="4448" x="5370513" y="2722563"/>
          <p14:tracePt t="4457" x="5341938" y="2732088"/>
          <p14:tracePt t="4464" x="5284788" y="2732088"/>
          <p14:tracePt t="4472" x="5248275" y="2732088"/>
          <p14:tracePt t="4480" x="5219700" y="2732088"/>
          <p14:tracePt t="4488" x="5181600" y="2732088"/>
          <p14:tracePt t="4503" x="5145088" y="2732088"/>
          <p14:tracePt t="4505" x="5116513" y="2732088"/>
          <p14:tracePt t="4509" x="5087938" y="2732088"/>
          <p14:tracePt t="4519" x="5068888" y="2732088"/>
          <p14:tracePt t="4525" x="5060950" y="2732088"/>
          <p14:tracePt t="4536" x="5051425" y="2732088"/>
          <p14:tracePt t="4589" x="5041900" y="2732088"/>
          <p14:tracePt t="4706" x="5041900" y="2722563"/>
          <p14:tracePt t="4722" x="5041900" y="2713038"/>
          <p14:tracePt t="4730" x="5051425" y="2703513"/>
          <p14:tracePt t="4738" x="5060950" y="2693988"/>
          <p14:tracePt t="4746" x="5068888" y="2684463"/>
          <p14:tracePt t="4762" x="5078413" y="2674938"/>
          <p14:tracePt t="4770" x="5087938" y="2665413"/>
          <p14:tracePt t="4778" x="5097463" y="2646363"/>
          <p14:tracePt t="4786" x="5106988" y="2646363"/>
          <p14:tracePt t="4793" x="5106988" y="2636838"/>
          <p14:tracePt t="4802" x="5116513" y="2636838"/>
          <p14:tracePt t="4808" x="5135563" y="2636838"/>
          <p14:tracePt t="4816" x="5145088" y="2627313"/>
          <p14:tracePt t="4824" x="5164138" y="2619375"/>
          <p14:tracePt t="4832" x="5172075" y="2619375"/>
          <p14:tracePt t="4840" x="5181600" y="2609850"/>
          <p14:tracePt t="4848" x="5200650" y="2609850"/>
          <p14:tracePt t="4856" x="5219700" y="2600325"/>
          <p14:tracePt t="4864" x="5238750" y="2600325"/>
          <p14:tracePt t="4872" x="5267325" y="2590800"/>
          <p14:tracePt t="4880" x="5276850" y="2590800"/>
          <p14:tracePt t="4886" x="5284788" y="2590800"/>
          <p14:tracePt t="4894" x="5303838" y="2590800"/>
          <p14:tracePt t="4902" x="5322888" y="2590800"/>
          <p14:tracePt t="4910" x="5341938" y="2590800"/>
          <p14:tracePt t="4919" x="5360988" y="2590800"/>
          <p14:tracePt t="4936" x="5380038" y="2590800"/>
          <p14:tracePt t="4942" x="5387975" y="2581275"/>
          <p14:tracePt t="4958" x="5397500" y="2581275"/>
          <p14:tracePt t="4974" x="5407025" y="2581275"/>
          <p14:tracePt t="4980" x="5416550" y="2581275"/>
          <p14:tracePt t="4988" x="5426075" y="2581275"/>
          <p14:tracePt t="4996" x="5435600" y="2581275"/>
          <p14:tracePt t="5004" x="5435600" y="2571750"/>
          <p14:tracePt t="5012" x="5445125" y="2571750"/>
          <p14:tracePt t="5019" x="5454650" y="2571750"/>
          <p14:tracePt t="5028" x="5464175" y="2571750"/>
          <p14:tracePt t="5036" x="5473700" y="2562225"/>
          <p14:tracePt t="5053" x="5483225" y="2552700"/>
          <p14:tracePt t="5059" x="5500688" y="2543175"/>
          <p14:tracePt t="5074" x="5510213" y="2533650"/>
          <p14:tracePt t="5081" x="5519738" y="2533650"/>
          <p14:tracePt t="5090" x="5519738" y="2524125"/>
          <p14:tracePt t="5106" x="5519738" y="2516188"/>
          <p14:tracePt t="5113" x="5529263" y="2516188"/>
          <p14:tracePt t="5122" x="5538788" y="2506663"/>
          <p14:tracePt t="5130" x="5538788" y="2497138"/>
          <p14:tracePt t="5138" x="5548313" y="2497138"/>
          <p14:tracePt t="5146" x="5557838" y="2478088"/>
          <p14:tracePt t="5154" x="5557838" y="2468563"/>
          <p14:tracePt t="5159" x="5567363" y="2459038"/>
          <p14:tracePt t="5169" x="5576888" y="2439988"/>
          <p14:tracePt t="5176" x="5586413" y="2439988"/>
          <p14:tracePt t="5186" x="5586413" y="2430463"/>
          <p14:tracePt t="5192" x="5595938" y="2411413"/>
          <p14:tracePt t="5208" x="5595938" y="2403475"/>
          <p14:tracePt t="5224" x="5595938" y="2393950"/>
          <p14:tracePt t="5232" x="5605463" y="2374900"/>
          <p14:tracePt t="5240" x="5605463" y="2355850"/>
          <p14:tracePt t="5247" x="5605463" y="2346325"/>
          <p14:tracePt t="5254" x="5613400" y="2336800"/>
          <p14:tracePt t="5261" x="5622925" y="2327275"/>
          <p14:tracePt t="5271" x="5622925" y="2308225"/>
          <p14:tracePt t="5278" x="5622925" y="2290763"/>
          <p14:tracePt t="5294" x="5632450" y="2281238"/>
          <p14:tracePt t="5302" x="5632450" y="2262188"/>
          <p14:tracePt t="5309" x="5641975" y="2252663"/>
          <p14:tracePt t="5319" x="5641975" y="2243138"/>
          <p14:tracePt t="5325" x="5641975" y="2224088"/>
          <p14:tracePt t="5336" x="5641975" y="2205038"/>
          <p14:tracePt t="5342" x="5641975" y="2197100"/>
          <p14:tracePt t="5348" x="5651500" y="2178050"/>
          <p14:tracePt t="5363" x="5651500" y="2159000"/>
          <p14:tracePt t="5372" x="5651500" y="2149475"/>
          <p14:tracePt t="5380" x="5651500" y="2139950"/>
          <p14:tracePt t="5395" x="5651500" y="2120900"/>
          <p14:tracePt t="5404" x="5651500" y="2101850"/>
          <p14:tracePt t="5411" x="5651500" y="2092325"/>
          <p14:tracePt t="5420" x="5651500" y="2084388"/>
          <p14:tracePt t="5427" x="5651500" y="2074863"/>
          <p14:tracePt t="5435" x="5651500" y="2065338"/>
          <p14:tracePt t="5441" x="5651500" y="2046288"/>
          <p14:tracePt t="5452" x="5651500" y="2036763"/>
          <p14:tracePt t="5457" x="5651500" y="2027238"/>
          <p14:tracePt t="5466" x="5651500" y="2017713"/>
          <p14:tracePt t="5474" x="5651500" y="2008188"/>
          <p14:tracePt t="5490" x="5651500" y="1998663"/>
          <p14:tracePt t="5513" x="5651500" y="1989138"/>
          <p14:tracePt t="5527" x="5651500" y="1981200"/>
          <p14:tracePt t="5536" x="5651500" y="1971675"/>
          <p14:tracePt t="5544" x="5651500" y="1962150"/>
          <p14:tracePt t="5552" x="5651500" y="1952625"/>
          <p14:tracePt t="5559" x="5641975" y="1943100"/>
          <p14:tracePt t="5569" x="5641975" y="1933575"/>
          <p14:tracePt t="5576" x="5632450" y="1924050"/>
          <p14:tracePt t="5591" x="5622925" y="1914525"/>
          <p14:tracePt t="5608" x="5622925" y="1905000"/>
          <p14:tracePt t="5616" x="5613400" y="1895475"/>
          <p14:tracePt t="5622" x="5605463" y="1885950"/>
          <p14:tracePt t="5629" x="5595938" y="1885950"/>
          <p14:tracePt t="5638" x="5586413" y="1868488"/>
          <p14:tracePt t="5645" x="5576888" y="1858963"/>
          <p14:tracePt t="5661" x="5567363" y="1849438"/>
          <p14:tracePt t="5671" x="5557838" y="1839913"/>
          <p14:tracePt t="5686" x="5548313" y="1839913"/>
          <p14:tracePt t="5702" x="5538788" y="1839913"/>
          <p14:tracePt t="5709" x="5538788" y="1830388"/>
          <p14:tracePt t="5719" x="5529263" y="1830388"/>
          <p14:tracePt t="5724" x="5519738" y="1820863"/>
          <p14:tracePt t="5732" x="5510213" y="1811338"/>
          <p14:tracePt t="5740" x="5500688" y="1811338"/>
          <p14:tracePt t="5747" x="5500688" y="1801813"/>
          <p14:tracePt t="5772" x="5492750" y="1801813"/>
          <p14:tracePt t="5796" x="5483225" y="1801813"/>
          <p14:tracePt t="5842" x="5473700" y="1801813"/>
          <p14:tracePt t="5882" x="5473700" y="1792288"/>
          <p14:tracePt t="5890" x="5464175" y="1792288"/>
          <p14:tracePt t="5897" x="5454650" y="1792288"/>
          <p14:tracePt t="5904" x="5445125" y="1782763"/>
          <p14:tracePt t="5913" x="5435600" y="1782763"/>
          <p14:tracePt t="5935" x="5435600" y="1773238"/>
          <p14:tracePt t="5960" x="5426075" y="1773238"/>
          <p14:tracePt t="5993" x="5416550" y="1773238"/>
          <p14:tracePt t="5997" x="5416550" y="1765300"/>
          <p14:tracePt t="6014" x="5407025" y="1765300"/>
          <p14:tracePt t="6030" x="5397500" y="1765300"/>
          <p14:tracePt t="6093" x="5387975" y="1765300"/>
          <p14:tracePt t="6116" x="5380038" y="1765300"/>
          <p14:tracePt t="6131" x="5370513" y="1765300"/>
          <p14:tracePt t="6148" x="5360988" y="1765300"/>
          <p14:tracePt t="6296" x="5351463" y="1765300"/>
          <p14:tracePt t="6313" x="5341938" y="1765300"/>
          <p14:tracePt t="6335" x="5332413" y="1765300"/>
          <p14:tracePt t="6366" x="5322888" y="1765300"/>
          <p14:tracePt t="6398" x="5313363" y="1765300"/>
          <p14:tracePt t="6405" x="5303838" y="1773238"/>
          <p14:tracePt t="6422" x="5294313" y="1782763"/>
          <p14:tracePt t="6439" x="5284788" y="1782763"/>
          <p14:tracePt t="6446" x="5284788" y="1792288"/>
          <p14:tracePt t="6468" x="5276850" y="1792288"/>
          <p14:tracePt t="6485" x="5276850" y="1801813"/>
          <p14:tracePt t="6502" x="5267325" y="1801813"/>
          <p14:tracePt t="6508" x="5267325" y="1811338"/>
          <p14:tracePt t="6524" x="5257800" y="1830388"/>
          <p14:tracePt t="6531" x="5257800" y="1839913"/>
          <p14:tracePt t="6540" x="5248275" y="1839913"/>
          <p14:tracePt t="6547" x="5248275" y="1849438"/>
          <p14:tracePt t="6554" x="5248275" y="1858963"/>
          <p14:tracePt t="6563" x="5248275" y="1868488"/>
          <p14:tracePt t="6569" x="5248275" y="1876425"/>
          <p14:tracePt t="6585" x="5248275" y="1885950"/>
          <p14:tracePt t="6594" x="5248275" y="1895475"/>
          <p14:tracePt t="6602" x="5238750" y="1905000"/>
          <p14:tracePt t="6626" x="5238750" y="1914525"/>
          <p14:tracePt t="6636" x="5238750" y="1924050"/>
          <p14:tracePt t="6640" x="5238750" y="1943100"/>
          <p14:tracePt t="6648" x="5238750" y="1962150"/>
          <p14:tracePt t="6664" x="5238750" y="1981200"/>
          <p14:tracePt t="6672" x="5238750" y="1989138"/>
          <p14:tracePt t="6679" x="5238750" y="2008188"/>
          <p14:tracePt t="6689" x="5229225" y="2017713"/>
          <p14:tracePt t="6696" x="5229225" y="2027238"/>
          <p14:tracePt t="6704" x="5229225" y="2036763"/>
          <p14:tracePt t="6712" x="5229225" y="2046288"/>
          <p14:tracePt t="6719" x="5229225" y="2055813"/>
          <p14:tracePt t="6728" x="5219700" y="2055813"/>
          <p14:tracePt t="6735" x="5219700" y="2074863"/>
          <p14:tracePt t="6741" x="5219700" y="2084388"/>
          <p14:tracePt t="6752" x="5210175" y="2101850"/>
          <p14:tracePt t="6758" x="5210175" y="2111375"/>
          <p14:tracePt t="6766" x="5200650" y="2120900"/>
          <p14:tracePt t="6774" x="5200650" y="2139950"/>
          <p14:tracePt t="6782" x="5200650" y="2149475"/>
          <p14:tracePt t="6790" x="5191125" y="2168525"/>
          <p14:tracePt t="6797" x="5191125" y="2178050"/>
          <p14:tracePt t="6806" x="5191125" y="2197100"/>
          <p14:tracePt t="6814" x="5191125" y="2205038"/>
          <p14:tracePt t="6822" x="5191125" y="2224088"/>
          <p14:tracePt t="6827" x="5191125" y="2233613"/>
          <p14:tracePt t="6836" x="5191125" y="2243138"/>
          <p14:tracePt t="6844" x="5191125" y="2262188"/>
          <p14:tracePt t="6855" x="5181600" y="2281238"/>
          <p14:tracePt t="6860" x="5181600" y="2290763"/>
          <p14:tracePt t="6872" x="5181600" y="2300288"/>
          <p14:tracePt t="6876" x="5181600" y="2308225"/>
          <p14:tracePt t="6885" x="5181600" y="2327275"/>
          <p14:tracePt t="6891" x="5172075" y="2336800"/>
          <p14:tracePt t="6902" x="5172075" y="2346325"/>
          <p14:tracePt t="6907" x="5172075" y="2355850"/>
          <p14:tracePt t="6916" x="5172075" y="2365375"/>
          <p14:tracePt t="6922" x="5172075" y="2384425"/>
          <p14:tracePt t="6938" x="5172075" y="2393950"/>
          <p14:tracePt t="6946" x="5172075" y="2403475"/>
          <p14:tracePt t="6953" x="5172075" y="2420938"/>
          <p14:tracePt t="6969" x="5164138" y="2430463"/>
          <p14:tracePt t="6977" x="5164138" y="2439988"/>
          <p14:tracePt t="6985" x="5164138" y="2449513"/>
          <p14:tracePt t="6993" x="5164138" y="2459038"/>
          <p14:tracePt t="7009" x="5164138" y="2478088"/>
          <p14:tracePt t="7018" x="5164138" y="2487613"/>
          <p14:tracePt t="7024" x="5164138" y="2506663"/>
          <p14:tracePt t="7032" x="5164138" y="2516188"/>
          <p14:tracePt t="7040" x="5164138" y="2524125"/>
          <p14:tracePt t="7048" x="5164138" y="2533650"/>
          <p14:tracePt t="7056" x="5164138" y="2552700"/>
          <p14:tracePt t="7063" x="5172075" y="2562225"/>
          <p14:tracePt t="7079" x="5172075" y="2571750"/>
          <p14:tracePt t="7088" x="5172075" y="2581275"/>
          <p14:tracePt t="7096" x="5172075" y="2590800"/>
          <p14:tracePt t="7118" x="5191125" y="2609850"/>
          <p14:tracePt t="7126" x="5191125" y="2627313"/>
          <p14:tracePt t="7136" x="5200650" y="2627313"/>
          <p14:tracePt t="7142" x="5200650" y="2636838"/>
          <p14:tracePt t="7152" x="5210175" y="2636838"/>
          <p14:tracePt t="7158" x="5210175" y="2646363"/>
          <p14:tracePt t="7166" x="5210175" y="2655888"/>
          <p14:tracePt t="7182" x="5210175" y="2665413"/>
          <p14:tracePt t="7190" x="5219700" y="2674938"/>
          <p14:tracePt t="7204" x="5229225" y="2674938"/>
          <p14:tracePt t="7212" x="5229225" y="2684463"/>
          <p14:tracePt t="7220" x="5238750" y="2693988"/>
          <p14:tracePt t="7235" x="5248275" y="2703513"/>
          <p14:tracePt t="7244" x="5248275" y="2713038"/>
          <p14:tracePt t="7260" x="5248275" y="2722563"/>
          <p14:tracePt t="7270" x="5257800" y="2722563"/>
          <p14:tracePt t="7276" x="5257800" y="2732088"/>
          <p14:tracePt t="7290" x="5267325" y="2732088"/>
          <p14:tracePt t="7307" x="5267325" y="2740025"/>
          <p14:tracePt t="7324" x="5276850" y="2740025"/>
          <p14:tracePt t="7330" x="5276850" y="2749550"/>
          <p14:tracePt t="7355" x="5284788" y="2749550"/>
          <p14:tracePt t="7408" x="5294313" y="2749550"/>
          <p14:tracePt t="7433" x="5303838" y="2749550"/>
          <p14:tracePt t="7448" x="5313363" y="2749550"/>
          <p14:tracePt t="7456" x="5322888" y="2749550"/>
          <p14:tracePt t="7478" x="5332413" y="2749550"/>
          <p14:tracePt t="7485" x="5341938" y="2749550"/>
          <p14:tracePt t="7510" x="5351463" y="2749550"/>
          <p14:tracePt t="7541" x="5360988" y="2749550"/>
          <p14:tracePt t="7612" x="5370513" y="2749550"/>
          <p14:tracePt t="7706" x="5380038" y="2749550"/>
          <p14:tracePt t="8545" x="5380038" y="2759075"/>
          <p14:tracePt t="8568" x="5380038" y="2768600"/>
          <p14:tracePt t="8576" x="5380038" y="2778125"/>
          <p14:tracePt t="8585" x="5380038" y="2787650"/>
          <p14:tracePt t="8606" x="5380038" y="2797175"/>
          <p14:tracePt t="8622" x="5380038" y="2806700"/>
          <p14:tracePt t="8638" x="5380038" y="2816225"/>
          <p14:tracePt t="8646" x="5380038" y="2825750"/>
          <p14:tracePt t="8662" x="5380038" y="2835275"/>
          <p14:tracePt t="8669" x="5380038" y="2843213"/>
          <p14:tracePt t="8678" x="5380038" y="2852738"/>
          <p14:tracePt t="8694" x="5380038" y="2862263"/>
          <p14:tracePt t="8773" x="5380038" y="2871788"/>
          <p14:tracePt t="8787" x="5380038" y="2881313"/>
          <p14:tracePt t="8795" x="5380038" y="2890838"/>
          <p14:tracePt t="8834" x="5380038" y="2900363"/>
          <p14:tracePt t="8905" x="5380038" y="2909888"/>
          <p14:tracePt t="8920" x="5380038" y="2919413"/>
          <p14:tracePt t="9116" x="5380038" y="2928938"/>
          <p14:tracePt t="9123" x="5380038" y="2938463"/>
          <p14:tracePt t="9132" x="5370513" y="2938463"/>
          <p14:tracePt t="9156" x="5370513" y="2946400"/>
          <p14:tracePt t="9165" x="5360988" y="2946400"/>
          <p14:tracePt t="9186" x="5360988" y="2955925"/>
          <p14:tracePt t="9452" x="5351463" y="2955925"/>
          <p14:tracePt t="9459" x="5351463" y="2965450"/>
          <p14:tracePt t="9468" x="5341938" y="2965450"/>
          <p14:tracePt t="9476" x="5341938" y="2974975"/>
          <p14:tracePt t="9486" x="5332413" y="2974975"/>
          <p14:tracePt t="9502" x="5322888" y="2974975"/>
          <p14:tracePt t="9516" x="5313363" y="2974975"/>
          <p14:tracePt t="9524" x="5303838" y="2974975"/>
          <p14:tracePt t="9532" x="5294313" y="2974975"/>
          <p14:tracePt t="9554" x="5284788" y="2974975"/>
          <p14:tracePt t="9563" x="5267325" y="2974975"/>
          <p14:tracePt t="9570" x="5257800" y="2974975"/>
          <p14:tracePt t="9578" x="5248275" y="2974975"/>
          <p14:tracePt t="9586" x="5238750" y="2974975"/>
          <p14:tracePt t="9594" x="5219700" y="2974975"/>
          <p14:tracePt t="9602" x="5200650" y="2974975"/>
          <p14:tracePt t="9610" x="5191125" y="2974975"/>
          <p14:tracePt t="9626" x="5181600" y="2965450"/>
          <p14:tracePt t="9632" x="5172075" y="2965450"/>
          <p14:tracePt t="9648" x="5164138" y="2965450"/>
          <p14:tracePt t="9656" x="5154613" y="2965450"/>
          <p14:tracePt t="9672" x="5154613" y="2955925"/>
          <p14:tracePt t="9688" x="5135563" y="2955925"/>
          <p14:tracePt t="9697" x="5126038" y="2955925"/>
          <p14:tracePt t="9703" x="5106988" y="2946400"/>
          <p14:tracePt t="9713" x="5097463" y="2946400"/>
          <p14:tracePt t="9719" x="5078413" y="2946400"/>
          <p14:tracePt t="9725" x="5068888" y="2938463"/>
          <p14:tracePt t="9735" x="5051425" y="2938463"/>
          <p14:tracePt t="9742" x="5041900" y="2938463"/>
          <p14:tracePt t="9752" x="5041900" y="2928938"/>
          <p14:tracePt t="10197" x="5022850" y="2928938"/>
          <p14:tracePt t="10206" x="5013325" y="2928938"/>
          <p14:tracePt t="10213" x="4994275" y="2928938"/>
          <p14:tracePt t="10229" x="4984750" y="2928938"/>
          <p14:tracePt t="10235" x="4975225" y="2928938"/>
          <p14:tracePt t="10245" x="4965700" y="2928938"/>
          <p14:tracePt t="10252" x="4956175" y="2928938"/>
          <p14:tracePt t="10269" x="4948238" y="2928938"/>
          <p14:tracePt t="10277" x="4938713" y="2938463"/>
          <p14:tracePt t="10285" x="4929188" y="2938463"/>
          <p14:tracePt t="10290" x="4919663" y="2938463"/>
          <p14:tracePt t="10298" x="4910138" y="2938463"/>
          <p14:tracePt t="10306" x="4900613" y="2938463"/>
          <p14:tracePt t="10314" x="4891088" y="2938463"/>
          <p14:tracePt t="10322" x="4881563" y="2938463"/>
          <p14:tracePt t="10338" x="4872038" y="2938463"/>
          <p14:tracePt t="10347" x="4862513" y="2938463"/>
          <p14:tracePt t="10354" x="4852988" y="2946400"/>
          <p14:tracePt t="10370" x="4843463" y="2946400"/>
          <p14:tracePt t="10385" x="4835525" y="2946400"/>
          <p14:tracePt t="10391" x="4826000" y="2946400"/>
          <p14:tracePt t="10408" x="4816475" y="2946400"/>
          <p14:tracePt t="10416" x="4806950" y="2946400"/>
          <p14:tracePt t="10440" x="4797425" y="2946400"/>
          <p14:tracePt t="10456" x="4787900" y="2946400"/>
          <p14:tracePt t="10469" x="4778375" y="2946400"/>
          <p14:tracePt t="10478" x="4768850" y="2946400"/>
          <p14:tracePt t="10510" x="4759325" y="2946400"/>
          <p14:tracePt t="10525" x="4749800" y="2946400"/>
          <p14:tracePt t="10543" x="4740275" y="2946400"/>
          <p14:tracePt t="10558" x="4732338" y="2946400"/>
          <p14:tracePt t="10572" x="4722813" y="2946400"/>
          <p14:tracePt t="10580" x="4713288" y="2946400"/>
          <p14:tracePt t="10589" x="4703763" y="2946400"/>
          <p14:tracePt t="10595" x="4694238" y="2946400"/>
          <p14:tracePt t="10604" x="4684713" y="2946400"/>
          <p14:tracePt t="10612" x="4675188" y="2946400"/>
          <p14:tracePt t="10619" x="4665663" y="2946400"/>
          <p14:tracePt t="10628" x="4656138" y="2946400"/>
          <p14:tracePt t="10644" x="4646613" y="2946400"/>
          <p14:tracePt t="10652" x="4637088" y="2946400"/>
          <p14:tracePt t="10658" x="4627563" y="2946400"/>
          <p14:tracePt t="10666" x="4619625" y="2946400"/>
          <p14:tracePt t="10682" x="4610100" y="2946400"/>
          <p14:tracePt t="10690" x="4600575" y="2946400"/>
          <p14:tracePt t="10707" x="4591050" y="2955925"/>
          <p14:tracePt t="10714" x="4581525" y="2955925"/>
          <p14:tracePt t="10722" x="4572000" y="2955925"/>
          <p14:tracePt t="10746" x="4562475" y="2955925"/>
          <p14:tracePt t="10777" x="4552950" y="2955925"/>
          <p14:tracePt t="10791" x="4543425" y="2955925"/>
          <p14:tracePt t="10802" x="4533900" y="2955925"/>
          <p14:tracePt t="10808" x="4524375" y="2955925"/>
          <p14:tracePt t="10816" x="4516438" y="2955925"/>
          <p14:tracePt t="10825" x="4506913" y="2955925"/>
          <p14:tracePt t="10832" x="4497388" y="2955925"/>
          <p14:tracePt t="10838" x="4487863" y="2955925"/>
          <p14:tracePt t="10854" x="4478338" y="2955925"/>
          <p14:tracePt t="10869" x="4468813" y="2955925"/>
          <p14:tracePt t="10878" x="4459288" y="2955925"/>
          <p14:tracePt t="10902" x="4449763" y="2955925"/>
          <p14:tracePt t="10925" x="4440238" y="2955925"/>
          <p14:tracePt t="10940" x="4430713" y="2955925"/>
          <p14:tracePt t="10956" x="4421188" y="2955925"/>
          <p14:tracePt t="10972" x="4411663" y="2955925"/>
          <p14:tracePt t="10980" x="4403725" y="2955925"/>
          <p14:tracePt t="10989" x="4394200" y="2955925"/>
          <p14:tracePt t="10995" x="4375150" y="2955925"/>
          <p14:tracePt t="11019" x="4356100" y="2955925"/>
          <p14:tracePt t="11026" x="4346575" y="2955925"/>
          <p14:tracePt t="11052" x="4337050" y="2955925"/>
          <p14:tracePt t="11066" x="4327525" y="2955925"/>
          <p14:tracePt t="11075" x="4318000" y="2955925"/>
          <p14:tracePt t="11082" x="4300538" y="2955925"/>
          <p14:tracePt t="11090" x="4281488" y="2955925"/>
          <p14:tracePt t="11106" x="4262438" y="2955925"/>
          <p14:tracePt t="11115" x="4252913" y="2955925"/>
          <p14:tracePt t="11119" x="4243388" y="2955925"/>
          <p14:tracePt t="11127" x="4224338" y="2955925"/>
          <p14:tracePt t="11135" x="4205288" y="2955925"/>
          <p14:tracePt t="11145" x="4195763" y="2955925"/>
          <p14:tracePt t="11151" x="4159250" y="2946400"/>
          <p14:tracePt t="11160" x="4149725" y="2946400"/>
          <p14:tracePt t="11169" x="4102100" y="2946400"/>
          <p14:tracePt t="11177" x="4065588" y="2946400"/>
          <p14:tracePt t="11185" x="4037013" y="2946400"/>
          <p14:tracePt t="11191" x="3979863" y="2938463"/>
          <p14:tracePt t="11202" x="3943350" y="2938463"/>
          <p14:tracePt t="11206" x="3905250" y="2928938"/>
          <p14:tracePt t="11215" x="3876675" y="2928938"/>
          <p14:tracePt t="11223" x="3849688" y="2919413"/>
          <p14:tracePt t="11230" x="3821113" y="2919413"/>
          <p14:tracePt t="11238" x="3792538" y="2919413"/>
          <p14:tracePt t="11245" x="3773488" y="2919413"/>
          <p14:tracePt t="11254" x="3746500" y="2919413"/>
          <p14:tracePt t="11263" x="3717925" y="2919413"/>
          <p14:tracePt t="11269" x="3689350" y="2919413"/>
          <p14:tracePt t="11278" x="3679825" y="2919413"/>
          <p14:tracePt t="11286" x="3660775" y="2919413"/>
          <p14:tracePt t="11294" x="3624263" y="2919413"/>
          <p14:tracePt t="11302" x="3595688" y="2919413"/>
          <p14:tracePt t="11308" x="3548063" y="2919413"/>
          <p14:tracePt t="11316" x="3511550" y="2909888"/>
          <p14:tracePt t="11324" x="3482975" y="2909888"/>
          <p14:tracePt t="11332" x="3427413" y="2900363"/>
          <p14:tracePt t="11340" x="3370263" y="2881313"/>
          <p14:tracePt t="11348" x="3332163" y="2881313"/>
          <p14:tracePt t="11357" x="3267075" y="2871788"/>
          <p14:tracePt t="11364" x="3228975" y="2871788"/>
          <p14:tracePt t="11372" x="3173413" y="2862263"/>
          <p14:tracePt t="11380" x="3154363" y="2862263"/>
          <p14:tracePt t="11389" x="3125788" y="2852738"/>
          <p14:tracePt t="11393" x="3106738" y="2852738"/>
          <p14:tracePt t="11402" x="3098800" y="2852738"/>
          <p14:tracePt t="11410" x="3089275" y="2852738"/>
          <p14:tracePt t="11419" x="3079750" y="2852738"/>
          <p14:tracePt t="11435" x="3070225" y="2852738"/>
          <p14:tracePt t="11443" x="3051175" y="2852738"/>
          <p14:tracePt t="11457" x="3032125" y="2852738"/>
          <p14:tracePt t="11466" x="3013075" y="2852738"/>
          <p14:tracePt t="11474" x="2994025" y="2852738"/>
          <p14:tracePt t="11482" x="2967038" y="2852738"/>
          <p14:tracePt t="11497" x="2947988" y="2852738"/>
          <p14:tracePt t="11503" x="2928938" y="2843213"/>
          <p14:tracePt t="11512" x="2900363" y="2843213"/>
          <p14:tracePt t="11519" x="2882900" y="2843213"/>
          <p14:tracePt t="11527" x="2873375" y="2843213"/>
          <p14:tracePt t="11535" x="2873375" y="2835275"/>
          <p14:tracePt t="11568" x="2882900" y="2825750"/>
          <p14:tracePt t="11576" x="2900363" y="2816225"/>
          <p14:tracePt t="11581" x="2957513" y="2816225"/>
          <p14:tracePt t="11590" x="3003550" y="2816225"/>
          <p14:tracePt t="11598" x="3079750" y="2816225"/>
          <p14:tracePt t="11606" x="3154363" y="2816225"/>
          <p14:tracePt t="11615" x="3238500" y="2825750"/>
          <p14:tracePt t="11623" x="3332163" y="2825750"/>
          <p14:tracePt t="11630" x="3521075" y="2825750"/>
          <p14:tracePt t="11639" x="3660775" y="2835275"/>
          <p14:tracePt t="11645" x="3895725" y="2835275"/>
          <p14:tracePt t="11654" x="4075113" y="2835275"/>
          <p14:tracePt t="11662" x="4214813" y="2852738"/>
          <p14:tracePt t="11669" x="4318000" y="2852738"/>
          <p14:tracePt t="11676" x="4459288" y="2852738"/>
          <p14:tracePt t="11685" x="4562475" y="2852738"/>
          <p14:tracePt t="11693" x="4656138" y="2852738"/>
          <p14:tracePt t="11702" x="4703763" y="2852738"/>
          <p14:tracePt t="11708" x="4732338" y="2852738"/>
          <p14:tracePt t="11716" x="4768850" y="2852738"/>
          <p14:tracePt t="11732" x="4778375" y="2843213"/>
          <p14:tracePt t="11740" x="4787900" y="2843213"/>
          <p14:tracePt t="11748" x="4806950" y="2835275"/>
          <p14:tracePt t="11762" x="4816475" y="2835275"/>
          <p14:tracePt t="11769" x="4835525" y="2835275"/>
          <p14:tracePt t="11778" x="4843463" y="2835275"/>
          <p14:tracePt t="11786" x="4852988" y="2835275"/>
          <p14:tracePt t="11794" x="4872038" y="2835275"/>
          <p14:tracePt t="11802" x="4900613" y="2835275"/>
          <p14:tracePt t="11810" x="4919663" y="2835275"/>
          <p14:tracePt t="11819" x="4938713" y="2825750"/>
          <p14:tracePt t="11835" x="4956175" y="2825750"/>
          <p14:tracePt t="11843" x="4975225" y="2816225"/>
          <p14:tracePt t="11856" x="4984750" y="2816225"/>
          <p14:tracePt t="11864" x="4994275" y="2816225"/>
          <p14:tracePt t="11872" x="5003800" y="2816225"/>
          <p14:tracePt t="11928" x="5013325" y="2816225"/>
          <p14:tracePt t="11936" x="5022850" y="2825750"/>
          <p14:tracePt t="11945" x="5022850" y="2835275"/>
          <p14:tracePt t="11952" x="5032375" y="2843213"/>
          <p14:tracePt t="11958" x="5041900" y="2852738"/>
          <p14:tracePt t="11966" x="5051425" y="2871788"/>
          <p14:tracePt t="11974" x="5051425" y="2881313"/>
          <p14:tracePt t="11982" x="5060950" y="2900363"/>
          <p14:tracePt t="11990" x="5068888" y="2928938"/>
          <p14:tracePt t="11998" x="5068888" y="2938463"/>
          <p14:tracePt t="12007" x="5078413" y="2955925"/>
          <p14:tracePt t="12014" x="5078413" y="2974975"/>
          <p14:tracePt t="12022" x="5087938" y="2984500"/>
          <p14:tracePt t="12030" x="5087938" y="3003550"/>
          <p14:tracePt t="12038" x="5097463" y="3032125"/>
          <p14:tracePt t="12044" x="5106988" y="3051175"/>
          <p14:tracePt t="12053" x="5106988" y="3078163"/>
          <p14:tracePt t="12060" x="5106988" y="3087688"/>
          <p14:tracePt t="12068" x="5106988" y="3116263"/>
          <p14:tracePt t="12077" x="5116513" y="3154363"/>
          <p14:tracePt t="12085" x="5116513" y="3190875"/>
          <p14:tracePt t="12092" x="5135563" y="3228975"/>
          <p14:tracePt t="12102" x="5135563" y="3267075"/>
          <p14:tracePt t="12117" x="5145088" y="3313113"/>
          <p14:tracePt t="12124" x="5154613" y="3370263"/>
          <p14:tracePt t="12132" x="5164138" y="3387725"/>
          <p14:tracePt t="12137" x="5164138" y="3416300"/>
          <p14:tracePt t="12147" x="5164138" y="3425825"/>
          <p14:tracePt t="12154" x="5164138" y="3435350"/>
          <p14:tracePt t="12163" x="5164138" y="3454400"/>
          <p14:tracePt t="12169" x="5172075" y="3463925"/>
          <p14:tracePt t="12178" x="5172075" y="3473450"/>
          <p14:tracePt t="12194" x="5172075" y="3490913"/>
          <p14:tracePt t="12202" x="5172075" y="3509963"/>
          <p14:tracePt t="12210" x="5172075" y="3529013"/>
          <p14:tracePt t="12219" x="5172075" y="3538538"/>
          <p14:tracePt t="12226" x="5172075" y="3557588"/>
          <p14:tracePt t="12232" x="5172075" y="3576638"/>
          <p14:tracePt t="12240" x="5172075" y="3594100"/>
          <p14:tracePt t="12248" x="5172075" y="3613150"/>
          <p14:tracePt t="12256" x="5172075" y="3632200"/>
          <p14:tracePt t="12264" x="5172075" y="3641725"/>
          <p14:tracePt t="12273" x="5164138" y="3660775"/>
          <p14:tracePt t="12280" x="5164138" y="3670300"/>
          <p14:tracePt t="12288" x="5164138" y="3689350"/>
          <p14:tracePt t="12297" x="5164138" y="3697288"/>
          <p14:tracePt t="12304" x="5164138" y="3706813"/>
          <p14:tracePt t="12313" x="5164138" y="3716338"/>
          <p14:tracePt t="12319" x="5154613" y="3735388"/>
          <p14:tracePt t="12326" x="5154613" y="3754438"/>
          <p14:tracePt t="12342" x="5145088" y="3763963"/>
          <p14:tracePt t="12352" x="5145088" y="3773488"/>
          <p14:tracePt t="12357" x="5135563" y="3792538"/>
          <p14:tracePt t="12366" x="5126038" y="3810000"/>
          <p14:tracePt t="12375" x="5116513" y="3829050"/>
          <p14:tracePt t="12381" x="5106988" y="3829050"/>
          <p14:tracePt t="12390" x="5097463" y="3848100"/>
          <p14:tracePt t="12398" x="5097463" y="3857625"/>
          <p14:tracePt t="12406" x="5087938" y="3867150"/>
          <p14:tracePt t="12413" x="5078413" y="3867150"/>
          <p14:tracePt t="12419" x="5068888" y="3876675"/>
          <p14:tracePt t="12428" x="5060950" y="3886200"/>
          <p14:tracePt t="12435" x="5051425" y="3895725"/>
          <p14:tracePt t="12444" x="5032375" y="3913188"/>
          <p14:tracePt t="12454" x="5003800" y="3932238"/>
          <p14:tracePt t="12460" x="4956175" y="3941763"/>
          <p14:tracePt t="12468" x="4919663" y="3951288"/>
          <p14:tracePt t="12476" x="4843463" y="3970338"/>
          <p14:tracePt t="12485" x="4749800" y="3989388"/>
          <p14:tracePt t="12493" x="4684713" y="3989388"/>
          <p14:tracePt t="12502" x="4637088" y="3998913"/>
          <p14:tracePt t="12508" x="4572000" y="3998913"/>
          <p14:tracePt t="12513" x="4516438" y="3998913"/>
          <p14:tracePt t="12522" x="4440238" y="4017963"/>
          <p14:tracePt t="12530" x="4318000" y="4017963"/>
          <p14:tracePt t="12538" x="4233863" y="4017963"/>
          <p14:tracePt t="12546" x="4092575" y="4017963"/>
          <p14:tracePt t="12554" x="3895725" y="4017963"/>
          <p14:tracePt t="12563" x="3773488" y="4017963"/>
          <p14:tracePt t="12569" x="3670300" y="4017963"/>
          <p14:tracePt t="12578" x="3482975" y="4017963"/>
          <p14:tracePt t="12585" x="3444875" y="4017963"/>
          <p14:tracePt t="12594" x="3248025" y="3998913"/>
          <p14:tracePt t="12602" x="3173413" y="3989388"/>
          <p14:tracePt t="12608" x="3013075" y="3970338"/>
          <p14:tracePt t="12616" x="2928938" y="3970338"/>
          <p14:tracePt t="12625" x="2873375" y="3960813"/>
          <p14:tracePt t="12632" x="2778125" y="3960813"/>
          <p14:tracePt t="12640" x="2693988" y="3960813"/>
          <p14:tracePt t="12648" x="2535238" y="3941763"/>
          <p14:tracePt t="12656" x="2393950" y="3932238"/>
          <p14:tracePt t="12663" x="2271713" y="3932238"/>
          <p14:tracePt t="12672" x="2168525" y="3922713"/>
          <p14:tracePt t="12679" x="2112963" y="3905250"/>
          <p14:tracePt t="12688" x="2017713" y="3895725"/>
          <p14:tracePt t="12695" x="1943100" y="3886200"/>
          <p14:tracePt t="12702" x="1849438" y="3867150"/>
          <p14:tracePt t="12710" x="1801813" y="3867150"/>
          <p14:tracePt t="12719" x="1708150" y="3867150"/>
          <p14:tracePt t="12725" x="1662113" y="3867150"/>
          <p14:tracePt t="12735" x="1614488" y="3867150"/>
          <p14:tracePt t="12743" x="1577975" y="3857625"/>
          <p14:tracePt t="12752" x="1539875" y="3857625"/>
          <p14:tracePt t="12758" x="1511300" y="3857625"/>
          <p14:tracePt t="12766" x="1482725" y="3857625"/>
          <p14:tracePt t="12774" x="1465263" y="3857625"/>
          <p14:tracePt t="12782" x="1436688" y="3857625"/>
          <p14:tracePt t="12789" x="1398588" y="3848100"/>
          <p14:tracePt t="12796" x="1360488" y="3848100"/>
          <p14:tracePt t="12804" x="1333500" y="3848100"/>
          <p14:tracePt t="12812" x="1285875" y="3838575"/>
          <p14:tracePt t="12819" x="1230313" y="3829050"/>
          <p14:tracePt t="12828" x="1220788" y="3829050"/>
          <p14:tracePt t="12836" x="1192213" y="3829050"/>
          <p14:tracePt t="12844" x="1144588" y="3819525"/>
          <p14:tracePt t="12853" x="1108075" y="3810000"/>
          <p14:tracePt t="12860" x="1089025" y="3802063"/>
          <p14:tracePt t="12869" x="1069975" y="3802063"/>
          <p14:tracePt t="12875" x="1069975" y="3792538"/>
          <p14:tracePt t="12882" x="1069975" y="3783013"/>
          <p14:tracePt t="12906" x="1060450" y="3763963"/>
          <p14:tracePt t="12914" x="1060450" y="3735388"/>
          <p14:tracePt t="12922" x="1060450" y="3697288"/>
          <p14:tracePt t="12930" x="1060450" y="3660775"/>
          <p14:tracePt t="12938" x="1060450" y="3622675"/>
          <p14:tracePt t="12947" x="1069975" y="3576638"/>
          <p14:tracePt t="12954" x="1079500" y="3548063"/>
          <p14:tracePt t="12962" x="1089025" y="3500438"/>
          <p14:tracePt t="12970" x="1098550" y="3425825"/>
          <p14:tracePt t="12977" x="1127125" y="3378200"/>
          <p14:tracePt t="12986" x="1144588" y="3322638"/>
          <p14:tracePt t="12992" x="1173163" y="3275013"/>
          <p14:tracePt t="13002" x="1211263" y="3219450"/>
          <p14:tracePt t="13008" x="1257300" y="3171825"/>
          <p14:tracePt t="13016" x="1314450" y="3106738"/>
          <p14:tracePt t="13034" x="1436688" y="2994025"/>
          <p14:tracePt t="13040" x="1492250" y="2938463"/>
          <p14:tracePt t="13048" x="1530350" y="2909888"/>
          <p14:tracePt t="13054" x="1568450" y="2871788"/>
          <p14:tracePt t="13062" x="1652588" y="2825750"/>
          <p14:tracePt t="13070" x="1698625" y="2787650"/>
          <p14:tracePt t="13078" x="1746250" y="2749550"/>
          <p14:tracePt t="13085" x="1774825" y="2732088"/>
          <p14:tracePt t="13094" x="1830388" y="2713038"/>
          <p14:tracePt t="13103" x="1887538" y="2684463"/>
          <p14:tracePt t="13110" x="1943100" y="2665413"/>
          <p14:tracePt t="13119" x="2000250" y="2655888"/>
          <p14:tracePt t="13126" x="2074863" y="2655888"/>
          <p14:tracePt t="13136" x="2233613" y="2636838"/>
          <p14:tracePt t="13142" x="2300288" y="2636838"/>
          <p14:tracePt t="13152" x="2413000" y="2636838"/>
          <p14:tracePt t="13156" x="2535238" y="2636838"/>
          <p14:tracePt t="13164" x="2638425" y="2636838"/>
          <p14:tracePt t="13173" x="2722563" y="2636838"/>
          <p14:tracePt t="13180" x="2816225" y="2636838"/>
          <p14:tracePt t="13188" x="2863850" y="2636838"/>
          <p14:tracePt t="13196" x="2957513" y="2636838"/>
          <p14:tracePt t="13204" x="3022600" y="2636838"/>
          <p14:tracePt t="13212" x="3098800" y="2636838"/>
          <p14:tracePt t="13219" x="3125788" y="2636838"/>
          <p14:tracePt t="13228" x="3192463" y="2636838"/>
          <p14:tracePt t="13236" x="3248025" y="2636838"/>
          <p14:tracePt t="13242" x="3322638" y="2636838"/>
          <p14:tracePt t="13252" x="3379788" y="2655888"/>
          <p14:tracePt t="13258" x="3454400" y="2665413"/>
          <p14:tracePt t="13266" x="3557588" y="2674938"/>
          <p14:tracePt t="13275" x="3633788" y="2693988"/>
          <p14:tracePt t="13282" x="3689350" y="2693988"/>
          <p14:tracePt t="13290" x="3763963" y="2703513"/>
          <p14:tracePt t="13298" x="3811588" y="2703513"/>
          <p14:tracePt t="13306" x="3924300" y="2732088"/>
          <p14:tracePt t="13314" x="4008438" y="2732088"/>
          <p14:tracePt t="13322" x="4121150" y="2732088"/>
          <p14:tracePt t="13330" x="4149725" y="2732088"/>
          <p14:tracePt t="13338" x="4243388" y="2740025"/>
          <p14:tracePt t="13343" x="4346575" y="2740025"/>
          <p14:tracePt t="13352" x="4375150" y="2740025"/>
          <p14:tracePt t="13360" x="4468813" y="2749550"/>
          <p14:tracePt t="13369" x="4524375" y="2749550"/>
          <p14:tracePt t="13375" x="4562475" y="2749550"/>
          <p14:tracePt t="13385" x="4591050" y="2759075"/>
          <p14:tracePt t="13391" x="4637088" y="2759075"/>
          <p14:tracePt t="13402" x="4675188" y="2759075"/>
          <p14:tracePt t="13407" x="4703763" y="2759075"/>
          <p14:tracePt t="13416" x="4722813" y="2759075"/>
          <p14:tracePt t="13423" x="4740275" y="2759075"/>
          <p14:tracePt t="13429" x="4759325" y="2759075"/>
          <p14:tracePt t="13438" x="4778375" y="2759075"/>
          <p14:tracePt t="13445" x="4787900" y="2759075"/>
          <p14:tracePt t="13453" x="4806950" y="2759075"/>
          <p14:tracePt t="13461" x="4806950" y="2768600"/>
          <p14:tracePt t="13469" x="4816475" y="2768600"/>
          <p14:tracePt t="13477" x="4835525" y="2768600"/>
          <p14:tracePt t="13485" x="4843463" y="2778125"/>
          <p14:tracePt t="13493" x="4852988" y="2778125"/>
          <p14:tracePt t="13502" x="4872038" y="2778125"/>
          <p14:tracePt t="13510" x="4891088" y="2787650"/>
          <p14:tracePt t="13516" x="4910138" y="2787650"/>
          <p14:tracePt t="13524" x="4929188" y="2797175"/>
          <p14:tracePt t="13531" x="4956175" y="2806700"/>
          <p14:tracePt t="13540" x="4965700" y="2806700"/>
          <p14:tracePt t="13547" x="4975225" y="2816225"/>
          <p14:tracePt t="13556" x="4994275" y="2825750"/>
          <p14:tracePt t="13564" x="5003800" y="2825750"/>
          <p14:tracePt t="13572" x="5013325" y="2825750"/>
          <p14:tracePt t="13580" x="5022850" y="2835275"/>
          <p14:tracePt t="13595" x="5032375" y="2835275"/>
          <p14:tracePt t="13604" x="5041900" y="2835275"/>
          <p14:tracePt t="13611" x="5051425" y="2835275"/>
          <p14:tracePt t="13618" x="5068888" y="2843213"/>
          <p14:tracePt t="13625" x="5068888" y="2852738"/>
          <p14:tracePt t="13635" x="5087938" y="2852738"/>
          <p14:tracePt t="13641" x="5097463" y="2862263"/>
          <p14:tracePt t="13652" x="5106988" y="2862263"/>
          <p14:tracePt t="13665" x="5106988" y="2871788"/>
          <p14:tracePt t="13673" x="5116513" y="2871788"/>
          <p14:tracePt t="13690" x="5126038" y="2871788"/>
          <p14:tracePt t="13704" x="5135563" y="2871788"/>
          <p14:tracePt t="13727" x="5145088" y="2871788"/>
          <p14:tracePt t="13978" x="5145088" y="2881313"/>
          <p14:tracePt t="13995" x="5145088" y="2890838"/>
          <p14:tracePt t="14010" x="5145088" y="2900363"/>
          <p14:tracePt t="14035" x="5145088" y="2909888"/>
          <p14:tracePt t="14075" x="5145088" y="2919413"/>
          <p14:tracePt t="14080" x="5145088" y="2928938"/>
          <p14:tracePt t="14089" x="5145088" y="2946400"/>
          <p14:tracePt t="14096" x="5135563" y="2955925"/>
          <p14:tracePt t="14111" x="5126038" y="2965450"/>
          <p14:tracePt t="14120" x="5126038" y="2974975"/>
          <p14:tracePt t="14135" x="5126038" y="2984500"/>
          <p14:tracePt t="14145" x="5126038" y="2994025"/>
          <p14:tracePt t="14230" x="5126038" y="3003550"/>
          <p14:tracePt t="14238" x="5126038" y="3013075"/>
          <p14:tracePt t="14246" x="5116513" y="3013075"/>
          <p14:tracePt t="14253" x="5116513" y="3022600"/>
          <p14:tracePt t="14269" x="5116513" y="3032125"/>
          <p14:tracePt t="14708" x="5126038" y="3032125"/>
          <p14:tracePt t="14754" x="5135563" y="3032125"/>
          <p14:tracePt t="14763" x="5135563" y="3022600"/>
          <p14:tracePt t="14778" x="5145088" y="3022600"/>
          <p14:tracePt t="14786" x="5145088" y="3013075"/>
          <p14:tracePt t="14848" x="5145088" y="3003550"/>
          <p14:tracePt t="14888" x="5145088" y="2994025"/>
          <p14:tracePt t="14912" x="5145088" y="2984500"/>
          <p14:tracePt t="14935" x="5145088" y="2974975"/>
          <p14:tracePt t="14974" x="5145088" y="2965450"/>
          <p14:tracePt t="15028" x="5135563" y="2965450"/>
          <p14:tracePt t="15036" x="5126038" y="2955925"/>
          <p14:tracePt t="15052" x="5116513" y="2955925"/>
          <p14:tracePt t="15077" x="5106988" y="2955925"/>
          <p14:tracePt t="15085" x="5097463" y="2955925"/>
          <p14:tracePt t="15098" x="5087938" y="2955925"/>
          <p14:tracePt t="15122" x="5078413" y="2955925"/>
          <p14:tracePt t="15138" x="5068888" y="2955925"/>
          <p14:tracePt t="15163" x="5060950" y="2955925"/>
          <p14:tracePt t="15170" x="5060950" y="2965450"/>
          <p14:tracePt t="15195" x="5051425" y="2965450"/>
          <p14:tracePt t="15201" x="5051425" y="2974975"/>
          <p14:tracePt t="15208" x="5041900" y="2974975"/>
          <p14:tracePt t="15216" x="5032375" y="2974975"/>
          <p14:tracePt t="15224" x="5022850" y="2974975"/>
          <p14:tracePt t="15232" x="5013325" y="2974975"/>
          <p14:tracePt t="15247" x="5003800" y="2974975"/>
          <p14:tracePt t="15272" x="4994275" y="2974975"/>
          <p14:tracePt t="15295" x="4984750" y="2974975"/>
          <p14:tracePt t="15310" x="4975225" y="2974975"/>
          <p14:tracePt t="15326" x="4965700" y="2974975"/>
          <p14:tracePt t="15358" x="4956175" y="2974975"/>
          <p14:tracePt t="15366" x="4948238" y="2974975"/>
          <p14:tracePt t="15381" x="4938713" y="2974975"/>
          <p14:tracePt t="15396" x="4929188" y="2974975"/>
          <p14:tracePt t="15419" x="4919663" y="2974975"/>
          <p14:tracePt t="15428" x="4910138" y="2974975"/>
          <p14:tracePt t="15435" x="4900613" y="2974975"/>
          <p14:tracePt t="15443" x="4891088" y="2974975"/>
          <p14:tracePt t="15460" x="4881563" y="2974975"/>
          <p14:tracePt t="15482" x="4872038" y="2974975"/>
          <p14:tracePt t="15514" x="4862513" y="2974975"/>
          <p14:tracePt t="15546" x="4852988" y="2974975"/>
          <p14:tracePt t="15554" x="4843463" y="2974975"/>
          <p14:tracePt t="15560" x="4835525" y="2974975"/>
          <p14:tracePt t="15576" x="4826000" y="2974975"/>
          <p14:tracePt t="15601" x="4816475" y="2974975"/>
          <p14:tracePt t="15608" x="4816475" y="2984500"/>
          <p14:tracePt t="15625" x="4806950" y="2984500"/>
          <p14:tracePt t="15647" x="4806950" y="2994025"/>
          <p14:tracePt t="15748" x="4797425" y="2994025"/>
          <p14:tracePt t="15852" x="4787900" y="2994025"/>
          <p14:tracePt t="15875" x="4787900" y="3003550"/>
          <p14:tracePt t="15883" x="4778375" y="3013075"/>
          <p14:tracePt t="15890" x="4768850" y="3022600"/>
          <p14:tracePt t="15898" x="4759325" y="3032125"/>
          <p14:tracePt t="15907" x="4749800" y="3051175"/>
          <p14:tracePt t="15915" x="4732338" y="3068638"/>
          <p14:tracePt t="15922" x="4713288" y="3087688"/>
          <p14:tracePt t="15930" x="4703763" y="3106738"/>
          <p14:tracePt t="15936" x="4694238" y="3116263"/>
          <p14:tracePt t="15945" x="4694238" y="3135313"/>
          <p14:tracePt t="15952" x="4694238" y="3144838"/>
          <p14:tracePt t="15960" x="4684713" y="3154363"/>
          <p14:tracePt t="15969" x="4675188" y="3171825"/>
          <p14:tracePt t="15977" x="4665663" y="3200400"/>
          <p14:tracePt t="15985" x="4665663" y="3228975"/>
          <p14:tracePt t="15991" x="4656138" y="3257550"/>
          <p14:tracePt t="16002" x="4656138" y="3275013"/>
          <p14:tracePt t="16008" x="4646613" y="3303588"/>
          <p14:tracePt t="16016" x="4646613" y="3332163"/>
          <p14:tracePt t="16022" x="4646613" y="3351213"/>
          <p14:tracePt t="16035" x="4646613" y="3370263"/>
          <p14:tracePt t="16038" x="4646613" y="3387725"/>
          <p14:tracePt t="16053" x="4646613" y="3397250"/>
          <p14:tracePt t="16062" x="4646613" y="3416300"/>
          <p14:tracePt t="16069" x="4646613" y="3435350"/>
          <p14:tracePt t="16078" x="4646613" y="3463925"/>
          <p14:tracePt t="16085" x="4646613" y="3482975"/>
          <p14:tracePt t="16094" x="4646613" y="3490913"/>
          <p14:tracePt t="16102" x="4646613" y="3519488"/>
          <p14:tracePt t="16109" x="4646613" y="3538538"/>
          <p14:tracePt t="16119" x="4646613" y="3567113"/>
          <p14:tracePt t="16125" x="4646613" y="3586163"/>
          <p14:tracePt t="16132" x="4656138" y="3603625"/>
          <p14:tracePt t="16140" x="4656138" y="3613150"/>
          <p14:tracePt t="16148" x="4656138" y="3622675"/>
          <p14:tracePt t="16157" x="4675188" y="3632200"/>
          <p14:tracePt t="16164" x="4684713" y="3641725"/>
          <p14:tracePt t="16173" x="4703763" y="3660775"/>
          <p14:tracePt t="16179" x="4732338" y="3679825"/>
          <p14:tracePt t="16188" x="4740275" y="3679825"/>
          <p14:tracePt t="16197" x="4778375" y="3697288"/>
          <p14:tracePt t="16204" x="4816475" y="3716338"/>
          <p14:tracePt t="16210" x="4852988" y="3725863"/>
          <p14:tracePt t="16219" x="4919663" y="3754438"/>
          <p14:tracePt t="16226" x="4994275" y="3783013"/>
          <p14:tracePt t="16235" x="5032375" y="3792538"/>
          <p14:tracePt t="16241" x="5087938" y="3802063"/>
          <p14:tracePt t="16252" x="5145088" y="3810000"/>
          <p14:tracePt t="16258" x="5191125" y="3810000"/>
          <p14:tracePt t="16266" x="5219700" y="3819525"/>
          <p14:tracePt t="16273" x="5257800" y="3819525"/>
          <p14:tracePt t="16282" x="5284788" y="3819525"/>
          <p14:tracePt t="16290" x="5322888" y="3829050"/>
          <p14:tracePt t="16298" x="5341938" y="3829050"/>
          <p14:tracePt t="16303" x="5370513" y="3829050"/>
          <p14:tracePt t="16311" x="5407025" y="3829050"/>
          <p14:tracePt t="16319" x="5435600" y="3838575"/>
          <p14:tracePt t="16328" x="5464175" y="3838575"/>
          <p14:tracePt t="16335" x="5492750" y="3838575"/>
          <p14:tracePt t="16345" x="5529263" y="3848100"/>
          <p14:tracePt t="16352" x="5576888" y="3848100"/>
          <p14:tracePt t="16360" x="5613400" y="3848100"/>
          <p14:tracePt t="16368" x="5651500" y="3857625"/>
          <p14:tracePt t="16377" x="5708650" y="3857625"/>
          <p14:tracePt t="16385" x="5745163" y="3857625"/>
          <p14:tracePt t="16391" x="5783263" y="3857625"/>
          <p14:tracePt t="16398" x="5838825" y="3857625"/>
          <p14:tracePt t="16407" x="5895975" y="3857625"/>
          <p14:tracePt t="16415" x="5942013" y="3857625"/>
          <p14:tracePt t="16423" x="5999163" y="3857625"/>
          <p14:tracePt t="16430" x="6037263" y="3857625"/>
          <p14:tracePt t="16439" x="6102350" y="3857625"/>
          <p14:tracePt t="16445" x="6157913" y="3857625"/>
          <p14:tracePt t="16454" x="6234113" y="3857625"/>
          <p14:tracePt t="16462" x="6308725" y="3857625"/>
          <p14:tracePt t="16469" x="6356350" y="3857625"/>
          <p14:tracePt t="16478" x="6411913" y="3848100"/>
          <p14:tracePt t="16485" x="6459538" y="3838575"/>
          <p14:tracePt t="16493" x="6496050" y="3838575"/>
          <p14:tracePt t="16502" x="6524625" y="3829050"/>
          <p14:tracePt t="16508" x="6543675" y="3819525"/>
          <p14:tracePt t="16516" x="6553200" y="3810000"/>
          <p14:tracePt t="16525" x="6562725" y="3802063"/>
          <p14:tracePt t="16532" x="6562725" y="3792538"/>
          <p14:tracePt t="16548" x="6572250" y="3792538"/>
          <p14:tracePt t="16556" x="6581775" y="3783013"/>
          <p14:tracePt t="16564" x="6589713" y="3773488"/>
          <p14:tracePt t="16572" x="6599238" y="3773488"/>
          <p14:tracePt t="16579" x="6599238" y="3763963"/>
          <p14:tracePt t="16585" x="6599238" y="3754438"/>
          <p14:tracePt t="16595" x="6608763" y="3754438"/>
          <p14:tracePt t="16618" x="6618288" y="3754438"/>
          <p14:tracePt t="16627" x="6627813" y="3744913"/>
          <p14:tracePt t="16635" x="6637338" y="3735388"/>
          <p14:tracePt t="16652" x="6646863" y="3725863"/>
          <p14:tracePt t="16666" x="6656388" y="3725863"/>
          <p14:tracePt t="16680" x="6665913" y="3716338"/>
          <p14:tracePt t="16783" x="6637338" y="3716338"/>
          <p14:tracePt t="16790" x="6599238" y="3725863"/>
          <p14:tracePt t="16800" x="6534150" y="3763963"/>
          <p14:tracePt t="16807" x="6421438" y="3802063"/>
          <p14:tracePt t="16962" x="6421438" y="3792538"/>
          <p14:tracePt t="16978" x="6421438" y="3783013"/>
          <p14:tracePt t="16986" x="6421438" y="3754438"/>
          <p14:tracePt t="16995" x="6411913" y="3744913"/>
          <p14:tracePt t="17003" x="6411913" y="3725863"/>
          <p14:tracePt t="17010" x="6411913" y="3706813"/>
          <p14:tracePt t="17036" x="6411913" y="3697288"/>
          <p14:tracePt t="17042" x="6411913" y="3689350"/>
          <p14:tracePt t="17048" x="6411913" y="3679825"/>
          <p14:tracePt t="17056" x="6411913" y="3670300"/>
          <p14:tracePt t="17073" x="6411913" y="3660775"/>
          <p14:tracePt t="17088" x="6411913" y="3651250"/>
          <p14:tracePt t="17104" x="6411913" y="3641725"/>
          <p14:tracePt t="17119" x="6411913" y="3632200"/>
          <p14:tracePt t="17136" x="6421438" y="3632200"/>
          <p14:tracePt t="17152" x="6430963" y="3622675"/>
          <p14:tracePt t="17158" x="6430963" y="3613150"/>
          <p14:tracePt t="17175" x="6440488" y="3613150"/>
          <p14:tracePt t="17181" x="6440488" y="3603625"/>
          <p14:tracePt t="17198" x="6450013" y="3603625"/>
          <p14:tracePt t="17207" x="6450013" y="3594100"/>
          <p14:tracePt t="17228" x="6459538" y="3586163"/>
          <p14:tracePt t="17235" x="6469063" y="3576638"/>
          <p14:tracePt t="17244" x="6469063" y="3567113"/>
          <p14:tracePt t="17255" x="6477000" y="3557588"/>
          <p14:tracePt t="17276" x="6486525" y="3557588"/>
          <p14:tracePt t="17302" x="6486525" y="3548063"/>
          <p14:tracePt t="17330" x="6486525" y="3538538"/>
          <p14:tracePt t="17354" x="6496050" y="3538538"/>
          <p14:tracePt t="17362" x="6496050" y="3529013"/>
          <p14:tracePt t="17378" x="6505575" y="3529013"/>
          <p14:tracePt t="17394" x="6515100" y="3519488"/>
          <p14:tracePt t="17425" x="6524625" y="3519488"/>
          <p14:tracePt t="17440" x="6543675" y="3519488"/>
          <p14:tracePt t="17448" x="6562725" y="3519488"/>
          <p14:tracePt t="17457" x="6581775" y="3519488"/>
          <p14:tracePt t="17464" x="6608763" y="3519488"/>
          <p14:tracePt t="17473" x="6618288" y="3519488"/>
          <p14:tracePt t="17480" x="6646863" y="3519488"/>
          <p14:tracePt t="17489" x="6656388" y="3519488"/>
          <p14:tracePt t="17497" x="6675438" y="3519488"/>
          <p14:tracePt t="17502" x="6694488" y="3519488"/>
          <p14:tracePt t="17510" x="6711950" y="3519488"/>
          <p14:tracePt t="17526" x="6721475" y="3519488"/>
          <p14:tracePt t="17543" x="6731000" y="3519488"/>
          <p14:tracePt t="17582" x="6740525" y="3519488"/>
          <p14:tracePt t="17597" x="6750050" y="3519488"/>
          <p14:tracePt t="17620" x="6759575" y="3519488"/>
          <p14:tracePt t="17628" x="6769100" y="3519488"/>
          <p14:tracePt t="17635" x="6778625" y="3519488"/>
          <p14:tracePt t="17652" x="6788150" y="3519488"/>
          <p14:tracePt t="17848" x="6797675" y="3519488"/>
          <p14:tracePt t="17864" x="6805613" y="3519488"/>
          <p14:tracePt t="17873" x="6815138" y="3519488"/>
          <p14:tracePt t="17878" x="6824663" y="3519488"/>
          <p14:tracePt t="17885" x="6853238" y="3519488"/>
          <p14:tracePt t="17894" x="6881813" y="3519488"/>
          <p14:tracePt t="17903" x="6910388" y="3519488"/>
          <p14:tracePt t="17909" x="6937375" y="3519488"/>
          <p14:tracePt t="17918" x="6965950" y="3519488"/>
          <p14:tracePt t="17926" x="7013575" y="3519488"/>
          <p14:tracePt t="17936" x="7050088" y="3519488"/>
          <p14:tracePt t="17943" x="7088188" y="3519488"/>
          <p14:tracePt t="17952" x="7126288" y="3519488"/>
          <p14:tracePt t="17958" x="7153275" y="3529013"/>
          <p14:tracePt t="17964" x="7210425" y="3529013"/>
          <p14:tracePt t="17973" x="7239000" y="3538538"/>
          <p14:tracePt t="17980" x="7265988" y="3538538"/>
          <p14:tracePt t="17988" x="7275513" y="3538538"/>
          <p14:tracePt t="17996" x="7304088" y="3538538"/>
          <p14:tracePt t="18004" x="7323138" y="3538538"/>
          <p14:tracePt t="18013" x="7350125" y="3538538"/>
          <p14:tracePt t="18019" x="7378700" y="3538538"/>
          <p14:tracePt t="18028" x="7407275" y="3538538"/>
          <p14:tracePt t="18035" x="7435850" y="3538538"/>
          <p14:tracePt t="18044" x="7445375" y="3538538"/>
          <p14:tracePt t="18053" x="7462838" y="3538538"/>
          <p14:tracePt t="18058" x="7491413" y="3538538"/>
          <p14:tracePt t="18066" x="7500938" y="3538538"/>
          <p14:tracePt t="18074" x="7529513" y="3538538"/>
          <p14:tracePt t="18082" x="7548563" y="3538538"/>
          <p14:tracePt t="18090" x="7566025" y="3548063"/>
          <p14:tracePt t="18098" x="7585075" y="3548063"/>
          <p14:tracePt t="18106" x="7594600" y="3548063"/>
          <p14:tracePt t="18113" x="7604125" y="3548063"/>
          <p14:tracePt t="18122" x="7623175" y="3548063"/>
          <p14:tracePt t="18130" x="7642225" y="3557588"/>
          <p14:tracePt t="18138" x="7661275" y="3557588"/>
          <p14:tracePt t="18147" x="7678738" y="3557588"/>
          <p14:tracePt t="18160" x="7688263" y="3557588"/>
          <p14:tracePt t="18169" x="7697788" y="3557588"/>
          <p14:tracePt t="18270" x="7688263" y="3557588"/>
          <p14:tracePt t="18278" x="7661275" y="3567113"/>
          <p14:tracePt t="18286" x="7623175" y="3586163"/>
          <p14:tracePt t="18293" x="7548563" y="3586163"/>
          <p14:tracePt t="18302" x="7462838" y="3586163"/>
          <p14:tracePt t="18309" x="7369175" y="3586163"/>
          <p14:tracePt t="18319" x="7323138" y="3586163"/>
          <p14:tracePt t="18326" x="7229475" y="3586163"/>
          <p14:tracePt t="18335" x="7107238" y="3576638"/>
          <p14:tracePt t="18340" x="7013575" y="3567113"/>
          <p14:tracePt t="18348" x="6946900" y="3567113"/>
          <p14:tracePt t="18357" x="6853238" y="3548063"/>
          <p14:tracePt t="18364" x="6797675" y="3548063"/>
          <p14:tracePt t="18373" x="6740525" y="3538538"/>
          <p14:tracePt t="18380" x="6731000" y="3538538"/>
          <p14:tracePt t="18388" x="6684963" y="3538538"/>
          <p14:tracePt t="18397" x="6656388" y="3529013"/>
          <p14:tracePt t="18404" x="6627813" y="3529013"/>
          <p14:tracePt t="18412" x="6608763" y="3529013"/>
          <p14:tracePt t="18419" x="6581775" y="3519488"/>
          <p14:tracePt t="18428" x="6572250" y="3519488"/>
          <p14:tracePt t="18435" x="6543675" y="3519488"/>
          <p14:tracePt t="18443" x="6534150" y="3509963"/>
          <p14:tracePt t="18453" x="6524625" y="3509963"/>
          <p14:tracePt t="18457" x="6515100" y="3500438"/>
          <p14:tracePt t="18466" x="6505575" y="3500438"/>
          <p14:tracePt t="18490" x="6505575" y="3490913"/>
          <p14:tracePt t="18545" x="6505575" y="3482975"/>
          <p14:tracePt t="18568" x="6505575" y="3473450"/>
          <p14:tracePt t="18586" x="6505575" y="3463925"/>
          <p14:tracePt t="18616" x="6505575" y="3454400"/>
          <p14:tracePt t="18638" x="6505575" y="3444875"/>
          <p14:tracePt t="18654" x="6505575" y="3435350"/>
          <p14:tracePt t="18662" x="6505575" y="3425825"/>
          <p14:tracePt t="18670" x="6515100" y="3425825"/>
          <p14:tracePt t="18686" x="6524625" y="3416300"/>
          <p14:tracePt t="18694" x="6534150" y="3406775"/>
          <p14:tracePt t="18707" x="6534150" y="3397250"/>
          <p14:tracePt t="18716" x="6543675" y="3397250"/>
          <p14:tracePt t="18724" x="6543675" y="3387725"/>
          <p14:tracePt t="18732" x="6553200" y="3387725"/>
          <p14:tracePt t="18748" x="6562725" y="3387725"/>
          <p14:tracePt t="18772" x="6572250" y="3378200"/>
          <p14:tracePt t="18819" x="6572250" y="3370263"/>
          <p14:tracePt t="18835" x="6581775" y="3370263"/>
          <p14:tracePt t="18842" x="6581775" y="3360738"/>
          <p14:tracePt t="18858" x="6589713" y="3360738"/>
          <p14:tracePt t="18882" x="6599238" y="3351213"/>
          <p14:tracePt t="18905" x="6608763" y="3351213"/>
          <p14:tracePt t="18921" x="6618288" y="3351213"/>
          <p14:tracePt t="18928" x="6637338" y="3360738"/>
          <p14:tracePt t="18935" x="6656388" y="3370263"/>
          <p14:tracePt t="18945" x="6665913" y="3378200"/>
          <p14:tracePt t="18952" x="6684963" y="3387725"/>
          <p14:tracePt t="18960" x="6702425" y="3406775"/>
          <p14:tracePt t="18969" x="6711950" y="3406775"/>
          <p14:tracePt t="18976" x="6721475" y="3416300"/>
          <p14:tracePt t="18986" x="6740525" y="3425825"/>
          <p14:tracePt t="18990" x="6750050" y="3425825"/>
          <p14:tracePt t="18998" x="6759575" y="3435350"/>
          <p14:tracePt t="19006" x="6769100" y="3444875"/>
          <p14:tracePt t="19015" x="6788150" y="3454400"/>
          <p14:tracePt t="19033" x="6797675" y="3473450"/>
          <p14:tracePt t="19037" x="6805613" y="3473450"/>
          <p14:tracePt t="19045" x="6815138" y="3473450"/>
          <p14:tracePt t="19053" x="6834188" y="3482975"/>
          <p14:tracePt t="19063" x="6843713" y="3482975"/>
          <p14:tracePt t="19069" x="6843713" y="3490913"/>
          <p14:tracePt t="19077" x="6853238" y="3490913"/>
          <p14:tracePt t="19086" x="6862763" y="3500438"/>
          <p14:tracePt t="19103" x="6872288" y="3500438"/>
          <p14:tracePt t="19164" x="6881813" y="3500438"/>
          <p14:tracePt t="19178" x="6881813" y="3509963"/>
          <p14:tracePt t="19258" x="6891338" y="3519488"/>
          <p14:tracePt t="19265" x="6891338" y="3538538"/>
          <p14:tracePt t="19273" x="6891338" y="3567113"/>
          <p14:tracePt t="19280" x="6881813" y="3603625"/>
          <p14:tracePt t="19540" x="6881813" y="3594100"/>
          <p14:tracePt t="19546" x="6881813" y="3586163"/>
          <p14:tracePt t="19554" x="6881813" y="3576638"/>
          <p14:tracePt t="19569" x="6881813" y="3567113"/>
          <p14:tracePt t="19585" x="6881813" y="3557588"/>
          <p14:tracePt t="20048" x="6881813" y="3548063"/>
          <p14:tracePt t="20057" x="6881813" y="3538538"/>
          <p14:tracePt t="20072" x="6872288" y="3538538"/>
          <p14:tracePt t="20205" x="6862763" y="3538538"/>
          <p14:tracePt t="20244" x="6853238" y="3538538"/>
          <p14:tracePt t="20251" x="6843713" y="3529013"/>
          <p14:tracePt t="20269" x="6834188" y="3529013"/>
          <p14:tracePt t="20292" x="6824663" y="3529013"/>
          <p14:tracePt t="20314" x="6815138" y="3529013"/>
          <p14:tracePt t="20323" x="6805613" y="3529013"/>
          <p14:tracePt t="20330" x="6797675" y="3529013"/>
          <p14:tracePt t="20339" x="6788150" y="3529013"/>
          <p14:tracePt t="20354" x="6778625" y="3529013"/>
          <p14:tracePt t="20369" x="6769100" y="3529013"/>
          <p14:tracePt t="20494" x="6769100" y="3519488"/>
          <p14:tracePt t="20518" x="6769100" y="3509963"/>
          <p14:tracePt t="20526" x="6769100" y="3500438"/>
          <p14:tracePt t="20535" x="6778625" y="3500438"/>
          <p14:tracePt t="20552" x="6797675" y="3500438"/>
          <p14:tracePt t="20558" x="6815138" y="3500438"/>
          <p14:tracePt t="20566" x="6834188" y="3500438"/>
          <p14:tracePt t="20573" x="6843713" y="3500438"/>
          <p14:tracePt t="20579" x="6862763" y="3500438"/>
          <p14:tracePt t="20588" x="6872288" y="3500438"/>
          <p14:tracePt t="20597" x="6881813" y="3500438"/>
          <p14:tracePt t="20613" x="6891338" y="3500438"/>
          <p14:tracePt t="20666" x="6891338" y="3509963"/>
          <p14:tracePt t="20675" x="6853238" y="3567113"/>
          <p14:tracePt t="21013" x="6853238" y="3557588"/>
          <p14:tracePt t="21020" x="6862763" y="3548063"/>
          <p14:tracePt t="21028" x="6872288" y="3548063"/>
          <p14:tracePt t="21036" x="6872288" y="3538538"/>
          <p14:tracePt t="21066" x="6872288" y="3529013"/>
          <p14:tracePt t="21082" x="6881813" y="3519488"/>
          <p14:tracePt t="21090" x="6891338" y="3519488"/>
          <p14:tracePt t="21098" x="6910388" y="3519488"/>
          <p14:tracePt t="21113" x="6918325" y="3519488"/>
          <p14:tracePt t="21122" x="6937375" y="3519488"/>
          <p14:tracePt t="21130" x="6956425" y="3519488"/>
          <p14:tracePt t="21136" x="6965950" y="3519488"/>
          <p14:tracePt t="21145" x="6985000" y="3519488"/>
          <p14:tracePt t="21152" x="7004050" y="3519488"/>
          <p14:tracePt t="21160" x="7021513" y="3519488"/>
          <p14:tracePt t="21168" x="7050088" y="3519488"/>
          <p14:tracePt t="21176" x="7069138" y="3519488"/>
          <p14:tracePt t="21185" x="7078663" y="3519488"/>
          <p14:tracePt t="21192" x="7097713" y="3519488"/>
          <p14:tracePt t="21201" x="7107238" y="3519488"/>
          <p14:tracePt t="21208" x="7116763" y="3519488"/>
          <p14:tracePt t="21216" x="7126288" y="3519488"/>
          <p14:tracePt t="21222" x="7134225" y="3519488"/>
          <p14:tracePt t="21229" x="7143750" y="3519488"/>
          <p14:tracePt t="21237" x="7153275" y="3519488"/>
          <p14:tracePt t="21247" x="7172325" y="3519488"/>
          <p14:tracePt t="21255" x="7172325" y="3509963"/>
          <p14:tracePt t="21263" x="7181850" y="3509963"/>
          <p14:tracePt t="21270" x="7191375" y="3509963"/>
          <p14:tracePt t="21278" x="7200900" y="3509963"/>
          <p14:tracePt t="21294" x="7210425" y="3509963"/>
          <p14:tracePt t="21310" x="7219950" y="3509963"/>
          <p14:tracePt t="21316" x="7229475" y="3509963"/>
          <p14:tracePt t="21324" x="7239000" y="3509963"/>
          <p14:tracePt t="21348" x="7246938" y="3509963"/>
          <p14:tracePt t="21380" x="7256463" y="3509963"/>
          <p14:tracePt t="21388" x="7265988" y="3509963"/>
          <p14:tracePt t="21404" x="7275513" y="3509963"/>
          <p14:tracePt t="21418" x="7285038" y="3509963"/>
          <p14:tracePt t="21435" x="7294563" y="3509963"/>
          <p14:tracePt t="21441" x="7304088" y="3509963"/>
          <p14:tracePt t="21466" x="7313613" y="3509963"/>
          <p14:tracePt t="21498" x="7323138" y="3509963"/>
          <p14:tracePt t="21607" x="7332663" y="3509963"/>
          <p14:tracePt t="21702" x="7342188" y="3509963"/>
          <p14:tracePt t="21819" x="7350125" y="3509963"/>
          <p14:tracePt t="21928" x="7359650" y="3509963"/>
          <p14:tracePt t="21944" x="7359650" y="3500438"/>
          <p14:tracePt t="21952" x="7369175" y="3500438"/>
          <p14:tracePt t="21982" x="7369175" y="3490913"/>
          <p14:tracePt t="21990" x="7378700" y="3490913"/>
          <p14:tracePt t="22007" x="7378700" y="3482975"/>
          <p14:tracePt t="22022" x="7388225" y="3482975"/>
          <p14:tracePt t="22036" x="7388225" y="3473450"/>
          <p14:tracePt t="22068" x="7397750" y="3473450"/>
          <p14:tracePt t="22085" x="7397750" y="3463925"/>
          <p14:tracePt t="22102" x="7407275" y="3463925"/>
          <p14:tracePt t="22116" x="7407275" y="3454400"/>
          <p14:tracePt t="22147" x="7416800" y="3454400"/>
          <p14:tracePt t="22170" x="7435850" y="3454400"/>
          <p14:tracePt t="22178" x="7435850" y="3444875"/>
          <p14:tracePt t="22185" x="7445375" y="3444875"/>
          <p14:tracePt t="22195" x="7462838" y="3444875"/>
          <p14:tracePt t="22202" x="7472363" y="3444875"/>
          <p14:tracePt t="22210" x="7481888" y="3444875"/>
          <p14:tracePt t="22219" x="7491413" y="3444875"/>
          <p14:tracePt t="22227" x="7500938" y="3444875"/>
          <p14:tracePt t="22235" x="7510463" y="3444875"/>
          <p14:tracePt t="22241" x="7519988" y="3444875"/>
          <p14:tracePt t="22264" x="7529513" y="3444875"/>
          <p14:tracePt t="22280" x="7539038" y="3444875"/>
          <p14:tracePt t="22297" x="7548563" y="3444875"/>
          <p14:tracePt t="22311" x="7558088" y="3444875"/>
          <p14:tracePt t="22328" x="7566025" y="3444875"/>
          <p14:tracePt t="22343" x="7575550" y="3444875"/>
          <p14:tracePt t="22365" x="7585075" y="3444875"/>
          <p14:tracePt t="22423" x="7594600" y="3444875"/>
          <p14:tracePt t="22437" x="7604125" y="3444875"/>
          <p14:tracePt t="22455" x="7613650" y="3444875"/>
          <p14:tracePt t="22485" x="7623175" y="3444875"/>
          <p14:tracePt t="22530" x="7632700" y="3444875"/>
          <p14:tracePt t="22538" x="7632700" y="3435350"/>
          <p14:tracePt t="22547" x="7642225" y="3435350"/>
          <p14:tracePt t="22554" x="7651750" y="3435350"/>
          <p14:tracePt t="22570" x="7661275" y="3435350"/>
          <p14:tracePt t="22602" x="7670800" y="3435350"/>
          <p14:tracePt t="22616" x="7678738" y="3435350"/>
          <p14:tracePt t="22632" x="7688263" y="3435350"/>
          <p14:tracePt t="22656" x="7697788" y="3435350"/>
          <p14:tracePt t="22673" x="7707313" y="3435350"/>
          <p14:tracePt t="22688" x="7716838" y="3435350"/>
          <p14:tracePt t="22697" x="7726363" y="3435350"/>
          <p14:tracePt t="22703" x="7735888" y="3435350"/>
          <p14:tracePt t="22725" x="7745413" y="3435350"/>
          <p14:tracePt t="22751" x="7754938" y="3435350"/>
          <p14:tracePt t="24561" x="7745413" y="3435350"/>
          <p14:tracePt t="24577" x="7716838" y="3435350"/>
          <p14:tracePt t="24587" x="7697788" y="3435350"/>
          <p14:tracePt t="24591" x="7688263" y="3435350"/>
          <p14:tracePt t="24598" x="7670800" y="3435350"/>
          <p14:tracePt t="24606" x="7661275" y="3435350"/>
          <p14:tracePt t="24614" x="7651750" y="3435350"/>
          <p14:tracePt t="24622" x="7632700" y="3444875"/>
          <p14:tracePt t="24630" x="7623175" y="3454400"/>
          <p14:tracePt t="24638" x="7613650" y="3454400"/>
          <p14:tracePt t="24646" x="7594600" y="3454400"/>
          <p14:tracePt t="24653" x="7585075" y="3463925"/>
          <p14:tracePt t="24663" x="7566025" y="3473450"/>
          <p14:tracePt t="24669" x="7539038" y="3473450"/>
          <p14:tracePt t="24678" x="7529513" y="3482975"/>
          <p14:tracePt t="24685" x="7510463" y="3482975"/>
          <p14:tracePt t="24692" x="7481888" y="3490913"/>
          <p14:tracePt t="24702" x="7462838" y="3490913"/>
          <p14:tracePt t="24709" x="7435850" y="3500438"/>
          <p14:tracePt t="24716" x="7416800" y="3500438"/>
          <p14:tracePt t="24725" x="7388225" y="3500438"/>
          <p14:tracePt t="24732" x="7378700" y="3500438"/>
          <p14:tracePt t="24740" x="7359650" y="3509963"/>
          <p14:tracePt t="24748" x="7350125" y="3509963"/>
          <p14:tracePt t="24756" x="7342188" y="3509963"/>
          <p14:tracePt t="24764" x="7332663" y="3509963"/>
          <p14:tracePt t="24773" x="7323138" y="3509963"/>
          <p14:tracePt t="24835" x="7332663" y="3500438"/>
          <p14:tracePt t="24841" x="7350125" y="3490913"/>
          <p14:tracePt t="24852" x="7369175" y="3473450"/>
          <p14:tracePt t="24858" x="7397750" y="3463925"/>
          <p14:tracePt t="24864" x="7454900" y="3454400"/>
          <p14:tracePt t="24872" x="7481888" y="3444875"/>
          <p14:tracePt t="24880" x="7548563" y="3444875"/>
          <p14:tracePt t="24888" x="7651750" y="3425825"/>
          <p14:tracePt t="24895" x="7764463" y="3416300"/>
          <p14:tracePt t="24903" x="7829550" y="3416300"/>
          <p14:tracePt t="24913" x="7942263" y="3397250"/>
          <p14:tracePt t="24919" x="8045450" y="3397250"/>
          <p14:tracePt t="24928" x="8148638" y="3397250"/>
          <p14:tracePt t="24935" x="8242300" y="3387725"/>
          <p14:tracePt t="24945" x="8280400" y="3387725"/>
          <p14:tracePt t="24952" x="8374063" y="3378200"/>
          <p14:tracePt t="24959" x="8402638" y="3378200"/>
          <p14:tracePt t="24966" x="8448675" y="3370263"/>
          <p14:tracePt t="24975" x="8477250" y="3360738"/>
          <p14:tracePt t="24982" x="8496300" y="3351213"/>
          <p14:tracePt t="24998" x="8496300" y="3341688"/>
          <p14:tracePt t="25038" x="8496300" y="3332163"/>
          <p14:tracePt t="25046" x="8505825" y="3332163"/>
          <p14:tracePt t="25052" x="8505825" y="3322638"/>
          <p14:tracePt t="25060" x="8515350" y="3322638"/>
          <p14:tracePt t="25068" x="8524875" y="3322638"/>
          <p14:tracePt t="25086" x="8524875" y="3313113"/>
          <p14:tracePt t="25101" x="8524875" y="3303588"/>
          <p14:tracePt t="25108" x="8534400" y="3303588"/>
          <p14:tracePt t="25116" x="8543925" y="3284538"/>
          <p14:tracePt t="25124" x="8561388" y="3275013"/>
          <p14:tracePt t="25132" x="8580438" y="3267075"/>
          <p14:tracePt t="25140" x="8589963" y="3248025"/>
          <p14:tracePt t="25148" x="8599488" y="3248025"/>
          <p14:tracePt t="25154" x="8618538" y="3238500"/>
          <p14:tracePt t="25163" x="8655050" y="3209925"/>
          <p14:tracePt t="25170" x="8683625" y="3190875"/>
          <p14:tracePt t="25178" x="8712200" y="3181350"/>
          <p14:tracePt t="25185" x="8731250" y="3171825"/>
          <p14:tracePt t="25195" x="8740775" y="3171825"/>
          <p14:tracePt t="25202" x="8759825" y="3162300"/>
          <p14:tracePt t="25210" x="8777288" y="3144838"/>
          <p14:tracePt t="25219" x="8796338" y="3135313"/>
          <p14:tracePt t="25227" x="8805863" y="3125788"/>
          <p14:tracePt t="25235" x="8815388" y="3116263"/>
          <p14:tracePt t="25240" x="8834438" y="3106738"/>
          <p14:tracePt t="25248" x="8843963" y="3097213"/>
          <p14:tracePt t="25257" x="8853488" y="3097213"/>
          <p14:tracePt t="25444" x="8853488" y="3087688"/>
          <p14:tracePt t="25460" x="8843963" y="3078163"/>
          <p14:tracePt t="25468" x="8815388" y="3068638"/>
          <p14:tracePt t="25477" x="8767763" y="3051175"/>
          <p14:tracePt t="25486" x="8731250" y="3041650"/>
          <p14:tracePt t="25491" x="8618538" y="3013075"/>
          <p14:tracePt t="25500" x="8448675" y="2974975"/>
          <p14:tracePt t="25508" x="8318500" y="2965450"/>
          <p14:tracePt t="25516" x="8064500" y="2900363"/>
          <p14:tracePt t="25522" x="7886700" y="2852738"/>
          <p14:tracePt t="25530" x="7548563" y="2722563"/>
          <p14:tracePt t="25539" x="7256463" y="2619375"/>
          <p14:tracePt t="25546" x="7059613" y="2543175"/>
          <p14:tracePt t="25554" x="6589713" y="2374900"/>
          <p14:tracePt t="25562" x="6149975" y="2214563"/>
          <p14:tracePt t="25569" x="5773738" y="2036763"/>
          <p14:tracePt t="25577" x="5294313" y="1820863"/>
          <p14:tracePt t="25585" x="4852988" y="1614488"/>
          <p14:tracePt t="25595" x="4478338" y="1436688"/>
          <p14:tracePt t="25602" x="4102100" y="1257300"/>
          <p14:tracePt t="25608" x="3830638" y="1125538"/>
          <p14:tracePt t="25616" x="3595688" y="1014413"/>
          <p14:tracePt t="25624" x="3444875" y="938213"/>
          <p14:tracePt t="25631" x="3201988" y="815975"/>
          <p14:tracePt t="25640" x="3003550" y="722313"/>
          <p14:tracePt t="25648" x="2890838" y="647700"/>
          <p14:tracePt t="25658" x="2760663" y="590550"/>
          <p14:tracePt t="25664" x="2667000" y="534988"/>
          <p14:tracePt t="25673" x="2497138" y="431800"/>
          <p14:tracePt t="25680" x="2365375" y="357188"/>
          <p14:tracePt t="25688" x="2178050" y="263525"/>
          <p14:tracePt t="25695" x="2093913" y="225425"/>
          <p14:tracePt t="25703" x="1933575" y="131763"/>
          <p14:tracePt t="25709" x="1801813" y="55563"/>
          <p14:tracePt t="25719" x="1689100" y="190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AF1A92-A372-4B8B-8BCE-E3BA542CBA72}"/>
              </a:ext>
            </a:extLst>
          </p:cNvPr>
          <p:cNvSpPr>
            <a:spLocks noGrp="1"/>
          </p:cNvSpPr>
          <p:nvPr>
            <p:ph type="title"/>
          </p:nvPr>
        </p:nvSpPr>
        <p:spPr/>
        <p:txBody>
          <a:bodyPr/>
          <a:lstStyle/>
          <a:p>
            <a:r>
              <a:rPr lang="en-US"/>
              <a:t>Vanishing and Exploding Gradient problem - WHY</a:t>
            </a:r>
          </a:p>
        </p:txBody>
      </p:sp>
      <mc:AlternateContent xmlns:mc="http://schemas.openxmlformats.org/markup-compatibility/2006" xmlns:a14="http://schemas.microsoft.com/office/drawing/2010/main">
        <mc:Choice Requires="a14">
          <p:sp>
            <p:nvSpPr>
              <p:cNvPr id="3" name="Chỗ dành sẵn cho Văn bản 2">
                <a:extLst>
                  <a:ext uri="{FF2B5EF4-FFF2-40B4-BE49-F238E27FC236}">
                    <a16:creationId xmlns:a16="http://schemas.microsoft.com/office/drawing/2014/main" id="{6DF89ECD-CB5D-43E1-A364-EF92558035C8}"/>
                  </a:ext>
                </a:extLst>
              </p:cNvPr>
              <p:cNvSpPr>
                <a:spLocks noGrp="1"/>
              </p:cNvSpPr>
              <p:nvPr>
                <p:ph type="body" idx="1"/>
              </p:nvPr>
            </p:nvSpPr>
            <p:spPr>
              <a:xfrm>
                <a:off x="786150" y="1010720"/>
                <a:ext cx="7571700" cy="3573600"/>
              </a:xfrm>
            </p:spPr>
            <p:txBody>
              <a:bodyPr/>
              <a:lstStyle/>
              <a:p>
                <a:pPr marL="38100" indent="0">
                  <a:buNone/>
                </a:pPr>
                <a14:m>
                  <m:oMathPara xmlns:m="http://schemas.openxmlformats.org/officeDocument/2006/math">
                    <m:oMathParaPr>
                      <m:jc m:val="left"/>
                    </m:oMathParaPr>
                    <m:oMath xmlns:m="http://schemas.openxmlformats.org/officeDocument/2006/math">
                      <m:f>
                        <m:fPr>
                          <m:ctrlPr>
                            <a:rPr lang="en-US" sz="2000" i="1" smtClean="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𝑡</m:t>
                              </m:r>
                            </m:sub>
                          </m:sSub>
                        </m:num>
                        <m:den>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𝑘</m:t>
                              </m:r>
                            </m:sub>
                          </m:sSub>
                        </m:den>
                      </m:f>
                      <m:r>
                        <a:rPr lang="en-US" sz="2000" i="1">
                          <a:effectLst/>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𝑡</m:t>
                          </m:r>
                        </m:sup>
                        <m:e>
                          <m:f>
                            <m:fPr>
                              <m:ctrlPr>
                                <a:rPr lang="en-US" sz="2000" i="1">
                                  <a:latin typeface="Cambria Math" panose="02040503050406030204" pitchFamily="18" charset="0"/>
                                  <a:ea typeface="Calibri" panose="020F0502020204030204" pitchFamily="34" charset="0"/>
                                  <a:cs typeface="Times New Roman" panose="02020603050405020304" pitchFamily="18" charset="0"/>
                                </a:rPr>
                              </m:ctrlPr>
                            </m:fPr>
                            <m:num>
                              <m:r>
                                <a:rPr lang="en-US"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h</m:t>
                                  </m:r>
                                </m:e>
                                <m:sub>
                                  <m:r>
                                    <a:rPr lang="en-US" sz="2000" i="1">
                                      <a:latin typeface="Cambria Math" panose="02040503050406030204" pitchFamily="18" charset="0"/>
                                      <a:ea typeface="Calibri" panose="020F0502020204030204" pitchFamily="34" charset="0"/>
                                      <a:cs typeface="Times New Roman" panose="02020603050405020304" pitchFamily="18" charset="0"/>
                                    </a:rPr>
                                    <m:t>𝑗</m:t>
                                  </m:r>
                                </m:sub>
                              </m:sSub>
                            </m:num>
                            <m:den>
                              <m:r>
                                <a:rPr lang="en-US" sz="2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h</m:t>
                                  </m:r>
                                </m:e>
                                <m:sub>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Sub>
                            </m:den>
                          </m:f>
                        </m:e>
                      </m:nary>
                      <m:r>
                        <a:rPr lang="en-US" sz="2000" b="0" i="1" smtClean="0">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𝑘</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𝑡</m:t>
                          </m:r>
                        </m:sup>
                        <m:e>
                          <m:sSup>
                            <m:sSup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2000" i="1">
                              <a:effectLst/>
                              <a:latin typeface="Cambria Math" panose="02040503050406030204" pitchFamily="18" charset="0"/>
                              <a:ea typeface="Calibri" panose="020F0502020204030204" pitchFamily="34" charset="0"/>
                              <a:cs typeface="Times New Roman" panose="02020603050405020304" pitchFamily="18" charset="0"/>
                            </a:rPr>
                            <m:t>𝑑𝑖𝑎𝑔</m:t>
                          </m:r>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𝑓</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up>
                              </m:sSup>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h</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Sub>
                                </m:e>
                              </m:d>
                            </m:e>
                          </m:d>
                        </m:e>
                      </m:nary>
                    </m:oMath>
                  </m:oMathPara>
                </a14:m>
                <a:endParaRPr lang="en-US" sz="2000"/>
              </a:p>
              <a:p>
                <a:pPr marL="38100" indent="0">
                  <a:buNone/>
                </a:pPr>
                <a:r>
                  <a:rPr lang="en-US" sz="2000"/>
                  <a:t>Đặt:</a:t>
                </a:r>
              </a:p>
              <a:p>
                <a:pPr indent="-225425">
                  <a:buFont typeface="Arial" panose="020B0604020202020204" pitchFamily="34" charset="0"/>
                  <a:buChar char="•"/>
                </a:pPr>
                <a14:m>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m:t>
                    </m:r>
                    <m:r>
                      <a:rPr lang="en-US" sz="2000" i="1">
                        <a:latin typeface="Cambria Math" panose="02040503050406030204" pitchFamily="18" charset="0"/>
                      </a:rPr>
                      <m:t>ℝ</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𝑑𝑖𝑎𝑔</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𝑗</m:t>
                                </m:r>
                                <m:r>
                                  <a:rPr lang="en-US" sz="2000" i="1">
                                    <a:latin typeface="Cambria Math" panose="02040503050406030204" pitchFamily="18" charset="0"/>
                                  </a:rPr>
                                  <m:t>−1</m:t>
                                </m:r>
                              </m:sub>
                            </m:sSub>
                          </m:e>
                        </m:d>
                      </m:e>
                    </m:d>
                    <m:r>
                      <a:rPr lang="en-US" sz="2000" i="1">
                        <a:latin typeface="Cambria Math" panose="02040503050406030204" pitchFamily="18" charset="0"/>
                      </a:rPr>
                      <m:t>≤</m:t>
                    </m:r>
                    <m:r>
                      <a:rPr lang="en-US" sz="2000" i="1">
                        <a:latin typeface="Cambria Math" panose="02040503050406030204" pitchFamily="18" charset="0"/>
                      </a:rPr>
                      <m:t>𝛼</m:t>
                    </m:r>
                  </m:oMath>
                </a14:m>
                <a:endParaRPr lang="en-US" sz="2000"/>
              </a:p>
              <a:p>
                <a:pPr indent="-225425">
                  <a:buFont typeface="Arial" panose="020B0604020202020204" pitchFamily="34" charset="0"/>
                  <a:buChar char="•"/>
                </a:pPr>
                <a14:m>
                  <m:oMath xmlns:m="http://schemas.openxmlformats.org/officeDocument/2006/math">
                    <m:r>
                      <a:rPr lang="en-US" sz="2000" i="1">
                        <a:latin typeface="Cambria Math" panose="02040503050406030204" pitchFamily="18" charset="0"/>
                      </a:rPr>
                      <m:t>𝛽</m:t>
                    </m:r>
                    <m:r>
                      <a:rPr lang="en-US" sz="2000" i="1">
                        <a:latin typeface="Cambria Math" panose="02040503050406030204" pitchFamily="18" charset="0"/>
                      </a:rPr>
                      <m:t>=</m:t>
                    </m:r>
                    <m:r>
                      <m:rPr>
                        <m:sty m:val="p"/>
                      </m:rPr>
                      <a:rPr lang="en-US" sz="2000">
                        <a:latin typeface="Cambria Math" panose="02040503050406030204" pitchFamily="18" charset="0"/>
                      </a:rPr>
                      <m:t>max</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𝑒𝑖𝑔𝑒𝑛𝑣𝑎𝑙𝑢𝑒𝑠</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𝑇</m:t>
                                </m:r>
                              </m:sup>
                            </m:sSup>
                          </m:e>
                        </m:d>
                      </m:e>
                    </m:d>
                    <m:r>
                      <a:rPr lang="en-US" sz="2000" i="1">
                        <a:latin typeface="Cambria Math" panose="02040503050406030204" pitchFamily="18" charset="0"/>
                      </a:rPr>
                      <m:t>)</m:t>
                    </m:r>
                  </m:oMath>
                </a14:m>
                <a:endParaRPr lang="en-US" sz="2000"/>
              </a:p>
              <a:p>
                <a:pPr marL="38100" indent="0">
                  <a:buNone/>
                </a:pPr>
                <a:r>
                  <a:rPr lang="en-US" sz="2000"/>
                  <a:t>	</a:t>
                </a:r>
                <a:r>
                  <a:rPr lang="en-US" sz="2000" i="1"/>
                  <a:t>=&gt; </a:t>
                </a:r>
                <a14:m>
                  <m:oMath xmlns:m="http://schemas.openxmlformats.org/officeDocument/2006/math">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𝑗</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𝑗</m:t>
                                </m:r>
                                <m:r>
                                  <a:rPr lang="en-US" sz="2000" i="1">
                                    <a:latin typeface="Cambria Math" panose="02040503050406030204" pitchFamily="18" charset="0"/>
                                  </a:rPr>
                                  <m:t>−1</m:t>
                                </m:r>
                              </m:sub>
                            </m:sSub>
                          </m:den>
                        </m:f>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𝑇</m:t>
                            </m:r>
                          </m:sup>
                        </m:sSup>
                      </m:e>
                    </m:d>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𝑑𝑖𝑎𝑔</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𝑗</m:t>
                                </m:r>
                                <m:r>
                                  <a:rPr lang="en-US" sz="2000" i="1">
                                    <a:latin typeface="Cambria Math" panose="02040503050406030204" pitchFamily="18" charset="0"/>
                                  </a:rPr>
                                  <m:t>−1</m:t>
                                </m:r>
                              </m:sub>
                            </m:sSub>
                          </m:e>
                        </m:d>
                      </m:e>
                    </m:d>
                    <m:r>
                      <a:rPr lang="en-US" sz="2000" i="1">
                        <a:latin typeface="Cambria Math" panose="02040503050406030204" pitchFamily="18" charset="0"/>
                      </a:rPr>
                      <m:t>≤</m:t>
                    </m:r>
                    <m:r>
                      <a:rPr lang="en-US" sz="2000" i="1">
                        <a:latin typeface="Cambria Math" panose="02040503050406030204" pitchFamily="18" charset="0"/>
                      </a:rPr>
                      <m:t>𝛼𝛽</m:t>
                    </m:r>
                  </m:oMath>
                </a14:m>
                <a:endParaRPr lang="en-US" sz="2000" i="1"/>
              </a:p>
              <a:p>
                <a:pPr marL="38100" indent="0">
                  <a:buNone/>
                </a:pPr>
                <a:r>
                  <a:rPr lang="en-US" sz="2000" i="1"/>
                  <a:t>Đặt </a:t>
                </a:r>
                <a14:m>
                  <m:oMath xmlns:m="http://schemas.openxmlformats.org/officeDocument/2006/math">
                    <m:r>
                      <a:rPr lang="en-US" sz="2000" i="1">
                        <a:latin typeface="Cambria Math" panose="02040503050406030204" pitchFamily="18" charset="0"/>
                      </a:rPr>
                      <m:t>𝜂</m:t>
                    </m:r>
                    <m:r>
                      <a:rPr lang="en-US" sz="2000" i="1">
                        <a:latin typeface="Cambria Math" panose="02040503050406030204" pitchFamily="18" charset="0"/>
                      </a:rPr>
                      <m:t>=</m:t>
                    </m:r>
                    <m:r>
                      <a:rPr lang="en-US" sz="2000" i="1">
                        <a:latin typeface="Cambria Math" panose="02040503050406030204" pitchFamily="18" charset="0"/>
                      </a:rPr>
                      <m:t>𝛼𝛽</m:t>
                    </m:r>
                    <m:r>
                      <a:rPr lang="en-US" sz="2000" b="0" i="1" smtClean="0">
                        <a:latin typeface="Cambria Math" panose="02040503050406030204" pitchFamily="18" charset="0"/>
                      </a:rPr>
                      <m:t>,  </m:t>
                    </m:r>
                    <m:r>
                      <a:rPr lang="en-US" sz="2000" b="0" i="1" smtClean="0">
                        <a:latin typeface="Cambria Math" panose="02040503050406030204" pitchFamily="18" charset="0"/>
                      </a:rPr>
                      <m:t>𝑡𝑎</m:t>
                    </m:r>
                    <m:r>
                      <a:rPr lang="en-US" sz="2000" b="0" i="1" smtClean="0">
                        <a:latin typeface="Cambria Math" panose="02040503050406030204" pitchFamily="18" charset="0"/>
                      </a:rPr>
                      <m:t> </m:t>
                    </m:r>
                    <m:r>
                      <a:rPr lang="en-US" sz="2000" b="0" i="1" smtClean="0">
                        <a:latin typeface="Cambria Math" panose="02040503050406030204" pitchFamily="18" charset="0"/>
                      </a:rPr>
                      <m:t>𝑐</m:t>
                    </m:r>
                    <m:r>
                      <a:rPr lang="en-US" sz="2000" b="0" i="1" smtClean="0">
                        <a:latin typeface="Cambria Math" panose="02040503050406030204" pitchFamily="18" charset="0"/>
                      </a:rPr>
                      <m:t>ó</m:t>
                    </m:r>
                  </m:oMath>
                </a14:m>
                <a:r>
                  <a:rPr lang="en-US" sz="2000" i="1"/>
                  <a:t>:</a:t>
                </a:r>
                <a:br>
                  <a:rPr lang="en-US" sz="2000" i="1"/>
                </a:b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𝑘</m:t>
                              </m:r>
                            </m:sub>
                          </m:sSub>
                        </m:den>
                      </m:f>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𝑡</m:t>
                          </m:r>
                        </m:sup>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𝑗</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𝑗</m:t>
                                  </m:r>
                                  <m:r>
                                    <a:rPr lang="en-US" sz="2000" i="1">
                                      <a:latin typeface="Cambria Math" panose="02040503050406030204" pitchFamily="18" charset="0"/>
                                    </a:rPr>
                                    <m:t>−1</m:t>
                                  </m:r>
                                </m:sub>
                              </m:sSub>
                            </m:den>
                          </m:f>
                        </m:e>
                      </m:nary>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𝜂</m:t>
                          </m:r>
                        </m:e>
                        <m:sup>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𝑘</m:t>
                          </m:r>
                        </m:sup>
                      </m:sSup>
                    </m:oMath>
                  </m:oMathPara>
                </a14:m>
                <a:endParaRPr lang="en-US" sz="1400"/>
              </a:p>
            </p:txBody>
          </p:sp>
        </mc:Choice>
        <mc:Fallback xmlns="">
          <p:sp>
            <p:nvSpPr>
              <p:cNvPr id="3" name="Chỗ dành sẵn cho Văn bản 2">
                <a:extLst>
                  <a:ext uri="{FF2B5EF4-FFF2-40B4-BE49-F238E27FC236}">
                    <a16:creationId xmlns:a16="http://schemas.microsoft.com/office/drawing/2014/main" id="{6DF89ECD-CB5D-43E1-A364-EF92558035C8}"/>
                  </a:ext>
                </a:extLst>
              </p:cNvPr>
              <p:cNvSpPr>
                <a:spLocks noGrp="1" noRot="1" noChangeAspect="1" noMove="1" noResize="1" noEditPoints="1" noAdjustHandles="1" noChangeArrowheads="1" noChangeShapeType="1" noTextEdit="1"/>
              </p:cNvSpPr>
              <p:nvPr>
                <p:ph type="body" idx="1"/>
              </p:nvPr>
            </p:nvSpPr>
            <p:spPr>
              <a:xfrm>
                <a:off x="786150" y="1010720"/>
                <a:ext cx="7571700" cy="3573600"/>
              </a:xfrm>
              <a:blipFill>
                <a:blip r:embed="rId3"/>
                <a:stretch>
                  <a:fillRect l="-403" b="-13993"/>
                </a:stretch>
              </a:blipFill>
            </p:spPr>
            <p:txBody>
              <a:bodyPr/>
              <a:lstStyle/>
              <a:p>
                <a:r>
                  <a:rPr lang="en-US">
                    <a:noFill/>
                  </a:rPr>
                  <a:t> </a:t>
                </a:r>
              </a:p>
            </p:txBody>
          </p:sp>
        </mc:Fallback>
      </mc:AlternateContent>
      <p:sp>
        <p:nvSpPr>
          <p:cNvPr id="4" name="Chỗ dành sẵn cho Số hiệu Bản chiếu 3">
            <a:extLst>
              <a:ext uri="{FF2B5EF4-FFF2-40B4-BE49-F238E27FC236}">
                <a16:creationId xmlns:a16="http://schemas.microsoft.com/office/drawing/2014/main" id="{C6586F64-56A0-4F47-9458-4C715D370EC1}"/>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1332414677"/>
      </p:ext>
    </p:extLst>
  </p:cSld>
  <p:clrMapOvr>
    <a:masterClrMapping/>
  </p:clrMapOvr>
  <p:transition advTm="33818">
    <p:fade thruBlk="1"/>
  </p:transition>
  <p:extLst>
    <p:ext uri="{3A86A75C-4F4B-4683-9AE1-C65F6400EC91}">
      <p14:laserTraceLst xmlns:p14="http://schemas.microsoft.com/office/powerpoint/2010/main">
        <p14:tracePtLst>
          <p14:tracePt t="57" x="1689100" y="2732088"/>
          <p14:tracePt t="68" x="1689100" y="2722563"/>
          <p14:tracePt t="71" x="1681163" y="2722563"/>
          <p14:tracePt t="76" x="1681163" y="2713038"/>
          <p14:tracePt t="85" x="1681163" y="2703513"/>
          <p14:tracePt t="99" x="1681163" y="2693988"/>
          <p14:tracePt t="107" x="1681163" y="2684463"/>
          <p14:tracePt t="114" x="1681163" y="2665413"/>
          <p14:tracePt t="122" x="1681163" y="2655888"/>
          <p14:tracePt t="130" x="1681163" y="2646363"/>
          <p14:tracePt t="138" x="1681163" y="2619375"/>
          <p14:tracePt t="146" x="1681163" y="2590800"/>
          <p14:tracePt t="155" x="1681163" y="2562225"/>
          <p14:tracePt t="162" x="1681163" y="2524125"/>
          <p14:tracePt t="170" x="1681163" y="2497138"/>
          <p14:tracePt t="178" x="1681163" y="2468563"/>
          <p14:tracePt t="185" x="1681163" y="2430463"/>
          <p14:tracePt t="192" x="1681163" y="2403475"/>
          <p14:tracePt t="201" x="1689100" y="2374900"/>
          <p14:tracePt t="208" x="1698625" y="2346325"/>
          <p14:tracePt t="216" x="1698625" y="2317750"/>
          <p14:tracePt t="224" x="1708150" y="2300288"/>
          <p14:tracePt t="232" x="1708150" y="2271713"/>
          <p14:tracePt t="240" x="1708150" y="2262188"/>
          <p14:tracePt t="249" x="1708150" y="2252663"/>
          <p14:tracePt t="256" x="1708150" y="2243138"/>
          <p14:tracePt t="264" x="1708150" y="2233613"/>
          <p14:tracePt t="271" x="1717675" y="2233613"/>
          <p14:tracePt t="538" x="1708150" y="2233613"/>
          <p14:tracePt t="554" x="1708150" y="2243138"/>
          <p14:tracePt t="568" x="1698625" y="2243138"/>
          <p14:tracePt t="592" x="1698625" y="2252663"/>
          <p14:tracePt t="608" x="1689100" y="2252663"/>
          <p14:tracePt t="671" x="1681163" y="2262188"/>
          <p14:tracePt t="702" x="1681163" y="2271713"/>
          <p14:tracePt t="711" x="1671638" y="2271713"/>
          <p14:tracePt t="718" x="1671638" y="2281238"/>
          <p14:tracePt t="726" x="1662113" y="2281238"/>
          <p14:tracePt t="742" x="1652588" y="2290763"/>
          <p14:tracePt t="756" x="1643063" y="2290763"/>
          <p14:tracePt t="772" x="1643063" y="2300288"/>
          <p14:tracePt t="796" x="1633538" y="2300288"/>
          <p14:tracePt t="812" x="1624013" y="2308225"/>
          <p14:tracePt t="829" x="1614488" y="2317750"/>
          <p14:tracePt t="851" x="1604963" y="2317750"/>
          <p14:tracePt t="859" x="1604963" y="2327275"/>
          <p14:tracePt t="874" x="1604963" y="2336800"/>
          <p14:tracePt t="882" x="1585913" y="2336800"/>
          <p14:tracePt t="891" x="1577975" y="2336800"/>
          <p14:tracePt t="901" x="1568450" y="2346325"/>
          <p14:tracePt t="915" x="1568450" y="2355850"/>
          <p14:tracePt t="922" x="1568450" y="2374900"/>
          <p14:tracePt t="930" x="1549400" y="2393950"/>
          <p14:tracePt t="939" x="1539875" y="2411413"/>
          <p14:tracePt t="944" x="1530350" y="2439988"/>
          <p14:tracePt t="960" x="1520825" y="2449513"/>
          <p14:tracePt t="968" x="1520825" y="2459038"/>
          <p14:tracePt t="977" x="1520825" y="2468563"/>
          <p14:tracePt t="985" x="1511300" y="2468563"/>
          <p14:tracePt t="1046" x="1511300" y="2478088"/>
          <p14:tracePt t="1156" x="1511300" y="2487613"/>
          <p14:tracePt t="1164" x="1511300" y="2497138"/>
          <p14:tracePt t="1173" x="1511300" y="2516188"/>
          <p14:tracePt t="1181" x="1511300" y="2533650"/>
          <p14:tracePt t="1188" x="1511300" y="2543175"/>
          <p14:tracePt t="1196" x="1511300" y="2562225"/>
          <p14:tracePt t="1205" x="1511300" y="2581275"/>
          <p14:tracePt t="1212" x="1511300" y="2600325"/>
          <p14:tracePt t="1220" x="1511300" y="2609850"/>
          <p14:tracePt t="1227" x="1511300" y="2619375"/>
          <p14:tracePt t="1243" x="1511300" y="2627313"/>
          <p14:tracePt t="1251" x="1511300" y="2636838"/>
          <p14:tracePt t="1259" x="1511300" y="2646363"/>
          <p14:tracePt t="1266" x="1511300" y="2655888"/>
          <p14:tracePt t="1274" x="1511300" y="2684463"/>
          <p14:tracePt t="1282" x="1511300" y="2722563"/>
          <p14:tracePt t="1290" x="1511300" y="2778125"/>
          <p14:tracePt t="1298" x="1511300" y="2862263"/>
          <p14:tracePt t="1307" x="1511300" y="2974975"/>
          <p14:tracePt t="1315" x="1511300" y="3013075"/>
          <p14:tracePt t="1320" x="1511300" y="3106738"/>
          <p14:tracePt t="1328" x="1520825" y="3228975"/>
          <p14:tracePt t="1336" x="1539875" y="3322638"/>
          <p14:tracePt t="1344" x="1558925" y="3378200"/>
          <p14:tracePt t="1352" x="1568450" y="3397250"/>
          <p14:tracePt t="1360" x="1577975" y="3425825"/>
          <p14:tracePt t="1368" x="1585913" y="3435350"/>
          <p14:tracePt t="1376" x="1595438" y="3435350"/>
          <p14:tracePt t="1385" x="1604963" y="3435350"/>
          <p14:tracePt t="1392" x="1604963" y="3425825"/>
          <p14:tracePt t="1401" x="1614488" y="3425825"/>
          <p14:tracePt t="1408" x="1624013" y="3425825"/>
          <p14:tracePt t="1416" x="1624013" y="3416300"/>
          <p14:tracePt t="1422" x="1633538" y="3406775"/>
          <p14:tracePt t="1430" x="1633538" y="3397250"/>
          <p14:tracePt t="1439" x="1652588" y="3370263"/>
          <p14:tracePt t="1455" x="1662113" y="3351213"/>
          <p14:tracePt t="1462" x="1671638" y="3341688"/>
          <p14:tracePt t="1470" x="1671638" y="3322638"/>
          <p14:tracePt t="1486" x="1671638" y="3303588"/>
          <p14:tracePt t="1502" x="1652588" y="3303588"/>
          <p14:tracePt t="1511" x="1633538" y="3303588"/>
          <p14:tracePt t="1690" x="1633538" y="3294063"/>
          <p14:tracePt t="1698" x="1633538" y="3248025"/>
          <p14:tracePt t="1704" x="1633538" y="3219450"/>
          <p14:tracePt t="1712" x="1652588" y="3190875"/>
          <p14:tracePt t="1720" x="1662113" y="3190875"/>
          <p14:tracePt t="1728" x="1662113" y="3181350"/>
          <p14:tracePt t="1736" x="1662113" y="3171825"/>
          <p14:tracePt t="1744" x="1681163" y="3162300"/>
          <p14:tracePt t="1751" x="1698625" y="3154363"/>
          <p14:tracePt t="1760" x="1717675" y="3144838"/>
          <p14:tracePt t="1768" x="1736725" y="3135313"/>
          <p14:tracePt t="1776" x="1746250" y="3135313"/>
          <p14:tracePt t="1785" x="1746250" y="3125788"/>
          <p14:tracePt t="1792" x="1755775" y="3125788"/>
          <p14:tracePt t="1801" x="1765300" y="3116263"/>
          <p14:tracePt t="1806" x="1793875" y="3106738"/>
          <p14:tracePt t="1814" x="1820863" y="3106738"/>
          <p14:tracePt t="1822" x="1858963" y="3097213"/>
          <p14:tracePt t="1830" x="1887538" y="3087688"/>
          <p14:tracePt t="1839" x="1924050" y="3078163"/>
          <p14:tracePt t="1846" x="1952625" y="3068638"/>
          <p14:tracePt t="1854" x="1981200" y="3059113"/>
          <p14:tracePt t="1862" x="2046288" y="3051175"/>
          <p14:tracePt t="1870" x="2139950" y="3032125"/>
          <p14:tracePt t="1879" x="2233613" y="3022600"/>
          <p14:tracePt t="1886" x="2338388" y="2994025"/>
          <p14:tracePt t="1902" x="2554288" y="2984500"/>
          <p14:tracePt t="1909" x="2638425" y="2984500"/>
          <p14:tracePt t="1916" x="2760663" y="2984500"/>
          <p14:tracePt t="1924" x="2806700" y="2984500"/>
          <p14:tracePt t="1932" x="2873375" y="2984500"/>
          <p14:tracePt t="1940" x="2919413" y="2984500"/>
          <p14:tracePt t="1948" x="2947988" y="2984500"/>
          <p14:tracePt t="1957" x="2967038" y="2984500"/>
          <p14:tracePt t="1964" x="2976563" y="2984500"/>
          <p14:tracePt t="1981" x="2986088" y="2984500"/>
          <p14:tracePt t="2128" x="2994025" y="2984500"/>
          <p14:tracePt t="2152" x="2994025" y="2974975"/>
          <p14:tracePt t="2190" x="2994025" y="2965450"/>
          <p14:tracePt t="2198" x="3003550" y="2965450"/>
          <p14:tracePt t="2223" x="3013075" y="2955925"/>
          <p14:tracePt t="2239" x="3022600" y="2955925"/>
          <p14:tracePt t="2255" x="3032125" y="2955925"/>
          <p14:tracePt t="2270" x="3041650" y="2955925"/>
          <p14:tracePt t="2276" x="3051175" y="2955925"/>
          <p14:tracePt t="2292" x="3060700" y="2946400"/>
          <p14:tracePt t="2301" x="3070225" y="2946400"/>
          <p14:tracePt t="2325" x="3079750" y="2946400"/>
          <p14:tracePt t="2333" x="3079750" y="2938463"/>
          <p14:tracePt t="2340" x="3089275" y="2938463"/>
          <p14:tracePt t="2348" x="3098800" y="2938463"/>
          <p14:tracePt t="2357" x="3106738" y="2938463"/>
          <p14:tracePt t="2370" x="3116263" y="2938463"/>
          <p14:tracePt t="2379" x="3116263" y="2928938"/>
          <p14:tracePt t="2386" x="3125788" y="2928938"/>
          <p14:tracePt t="2394" x="3135313" y="2928938"/>
          <p14:tracePt t="2411" x="3135313" y="2919413"/>
          <p14:tracePt t="2418" x="3144838" y="2919413"/>
          <p14:tracePt t="2427" x="3163888" y="2909888"/>
          <p14:tracePt t="2435" x="3182938" y="2909888"/>
          <p14:tracePt t="2442" x="3211513" y="2909888"/>
          <p14:tracePt t="2451" x="3238500" y="2881313"/>
          <p14:tracePt t="2458" x="3295650" y="2871788"/>
          <p14:tracePt t="2464" x="3314700" y="2862263"/>
          <p14:tracePt t="2472" x="3351213" y="2862263"/>
          <p14:tracePt t="2480" x="3389313" y="2843213"/>
          <p14:tracePt t="2489" x="3435350" y="2835275"/>
          <p14:tracePt t="2497" x="3463925" y="2825750"/>
          <p14:tracePt t="2504" x="3492500" y="2806700"/>
          <p14:tracePt t="2513" x="3511550" y="2806700"/>
          <p14:tracePt t="2520" x="3538538" y="2787650"/>
          <p14:tracePt t="2528" x="3557588" y="2778125"/>
          <p14:tracePt t="2536" x="3576638" y="2768600"/>
          <p14:tracePt t="2544" x="3595688" y="2749550"/>
          <p14:tracePt t="2552" x="3605213" y="2740025"/>
          <p14:tracePt t="2561" x="3614738" y="2732088"/>
          <p14:tracePt t="2566" x="3633788" y="2722563"/>
          <p14:tracePt t="2575" x="3651250" y="2703513"/>
          <p14:tracePt t="2582" x="3670300" y="2684463"/>
          <p14:tracePt t="2590" x="3698875" y="2665413"/>
          <p14:tracePt t="2598" x="3717925" y="2646363"/>
          <p14:tracePt t="2607" x="3746500" y="2627313"/>
          <p14:tracePt t="2614" x="3773488" y="2600325"/>
          <p14:tracePt t="2623" x="3802063" y="2581275"/>
          <p14:tracePt t="2630" x="3840163" y="2543175"/>
          <p14:tracePt t="2639" x="3876675" y="2516188"/>
          <p14:tracePt t="2646" x="3924300" y="2468563"/>
          <p14:tracePt t="2655" x="3952875" y="2449513"/>
          <p14:tracePt t="2660" x="3979863" y="2420938"/>
          <p14:tracePt t="2668" x="4008438" y="2393950"/>
          <p14:tracePt t="2676" x="4037013" y="2365375"/>
          <p14:tracePt t="2684" x="4046538" y="2355850"/>
          <p14:tracePt t="2692" x="4056063" y="2346325"/>
          <p14:tracePt t="2701" x="4056063" y="2336800"/>
          <p14:tracePt t="2708" x="4065588" y="2336800"/>
          <p14:tracePt t="2724" x="4065588" y="2327275"/>
          <p14:tracePt t="2732" x="4075113" y="2327275"/>
          <p14:tracePt t="2778" x="4083050" y="2327275"/>
          <p14:tracePt t="2786" x="4092575" y="2317750"/>
          <p14:tracePt t="2794" x="4102100" y="2317750"/>
          <p14:tracePt t="2802" x="4111625" y="2317750"/>
          <p14:tracePt t="2810" x="4111625" y="2308225"/>
          <p14:tracePt t="2818" x="4121150" y="2290763"/>
          <p14:tracePt t="2826" x="4130675" y="2271713"/>
          <p14:tracePt t="2837" x="4140200" y="2262188"/>
          <p14:tracePt t="2841" x="4140200" y="2252663"/>
          <p14:tracePt t="2849" x="4149725" y="2252663"/>
          <p14:tracePt t="2857" x="4159250" y="2233613"/>
          <p14:tracePt t="2873" x="4168775" y="2224088"/>
          <p14:tracePt t="2888" x="4168775" y="2214563"/>
          <p14:tracePt t="3006" x="4168775" y="2205038"/>
          <p14:tracePt t="3014" x="4178300" y="2205038"/>
          <p14:tracePt t="3023" x="4178300" y="2197100"/>
          <p14:tracePt t="3030" x="4187825" y="2187575"/>
          <p14:tracePt t="3039" x="4187825" y="2178050"/>
          <p14:tracePt t="3044" x="4195763" y="2178050"/>
          <p14:tracePt t="3060" x="4195763" y="2168525"/>
          <p14:tracePt t="3069" x="4205288" y="2168525"/>
          <p14:tracePt t="3084" x="4205288" y="2159000"/>
          <p14:tracePt t="3101" x="4214813" y="2159000"/>
          <p14:tracePt t="3109" x="4224338" y="2159000"/>
          <p14:tracePt t="3116" x="4233863" y="2159000"/>
          <p14:tracePt t="3124" x="4243388" y="2159000"/>
          <p14:tracePt t="3146" x="4252913" y="2159000"/>
          <p14:tracePt t="3163" x="4262438" y="2159000"/>
          <p14:tracePt t="3186" x="4271963" y="2159000"/>
          <p14:tracePt t="3232" x="4281488" y="2159000"/>
          <p14:tracePt t="3256" x="4291013" y="2159000"/>
          <p14:tracePt t="3264" x="4291013" y="2168525"/>
          <p14:tracePt t="3289" x="4300538" y="2168525"/>
          <p14:tracePt t="3312" x="4300538" y="2178050"/>
          <p14:tracePt t="3320" x="4308475" y="2178050"/>
          <p14:tracePt t="3616" x="4308475" y="2187575"/>
          <p14:tracePt t="3680" x="4308475" y="2197100"/>
          <p14:tracePt t="3703" x="4318000" y="2197100"/>
          <p14:tracePt t="6908" x="4300538" y="2224088"/>
          <p14:tracePt t="6916" x="4224338" y="2290763"/>
          <p14:tracePt t="6925" x="4205288" y="2317750"/>
          <p14:tracePt t="6932" x="4102100" y="2393950"/>
          <p14:tracePt t="6940" x="4008438" y="2449513"/>
          <p14:tracePt t="6948" x="3895725" y="2487613"/>
          <p14:tracePt t="6955" x="3717925" y="2533650"/>
          <p14:tracePt t="6963" x="3576638" y="2543175"/>
          <p14:tracePt t="6971" x="3454400" y="2562225"/>
          <p14:tracePt t="6978" x="3295650" y="2571750"/>
          <p14:tracePt t="6986" x="3125788" y="2590800"/>
          <p14:tracePt t="6994" x="2986088" y="2600325"/>
          <p14:tracePt t="7002" x="2909888" y="2600325"/>
          <p14:tracePt t="7010" x="2770188" y="2646363"/>
          <p14:tracePt t="7018" x="2581275" y="2703513"/>
          <p14:tracePt t="7026" x="2459038" y="2759075"/>
          <p14:tracePt t="7035" x="2346325" y="2806700"/>
          <p14:tracePt t="7042" x="2159000" y="2862263"/>
          <p14:tracePt t="7051" x="2074863" y="2890838"/>
          <p14:tracePt t="7057" x="2027238" y="2909888"/>
          <p14:tracePt t="7064" x="1962150" y="2946400"/>
          <p14:tracePt t="7073" x="1933575" y="2965450"/>
          <p14:tracePt t="7080" x="1914525" y="2984500"/>
          <p14:tracePt t="7088" x="1914525" y="2994025"/>
          <p14:tracePt t="7096" x="1905000" y="3003550"/>
          <p14:tracePt t="7104" x="1897063" y="3013075"/>
          <p14:tracePt t="7112" x="1887538" y="3022600"/>
          <p14:tracePt t="7120" x="1878013" y="3022600"/>
          <p14:tracePt t="7129" x="1868488" y="3041650"/>
          <p14:tracePt t="7136" x="1868488" y="3051175"/>
          <p14:tracePt t="7142" x="1858963" y="3059113"/>
          <p14:tracePt t="7151" x="1849438" y="3068638"/>
          <p14:tracePt t="7158" x="1839913" y="3068638"/>
          <p14:tracePt t="7346" x="1849438" y="3068638"/>
          <p14:tracePt t="7362" x="1858963" y="3068638"/>
          <p14:tracePt t="7370" x="1858963" y="3059113"/>
          <p14:tracePt t="7448" x="1858963" y="3051175"/>
          <p14:tracePt t="7542" x="1868488" y="3041650"/>
          <p14:tracePt t="8554" x="1878013" y="3041650"/>
          <p14:tracePt t="8570" x="1887538" y="3032125"/>
          <p14:tracePt t="8576" x="1905000" y="3032125"/>
          <p14:tracePt t="8585" x="1914525" y="3032125"/>
          <p14:tracePt t="8593" x="1943100" y="3032125"/>
          <p14:tracePt t="8601" x="1971675" y="3032125"/>
          <p14:tracePt t="8609" x="1990725" y="3032125"/>
          <p14:tracePt t="8616" x="2017713" y="3032125"/>
          <p14:tracePt t="8625" x="2046288" y="3032125"/>
          <p14:tracePt t="8632" x="2074863" y="3032125"/>
          <p14:tracePt t="8640" x="2093913" y="3022600"/>
          <p14:tracePt t="8648" x="2112963" y="3022600"/>
          <p14:tracePt t="8656" x="2130425" y="3022600"/>
          <p14:tracePt t="8664" x="2139950" y="3022600"/>
          <p14:tracePt t="8672" x="2159000" y="3022600"/>
          <p14:tracePt t="8678" x="2187575" y="3022600"/>
          <p14:tracePt t="8686" x="2197100" y="3022600"/>
          <p14:tracePt t="8694" x="2225675" y="3022600"/>
          <p14:tracePt t="8702" x="2233613" y="3022600"/>
          <p14:tracePt t="8710" x="2262188" y="3022600"/>
          <p14:tracePt t="8718" x="2290763" y="3022600"/>
          <p14:tracePt t="8726" x="2319338" y="3022600"/>
          <p14:tracePt t="8735" x="2338388" y="3022600"/>
          <p14:tracePt t="8742" x="2355850" y="3022600"/>
          <p14:tracePt t="8752" x="2374900" y="3022600"/>
          <p14:tracePt t="8759" x="2393950" y="3022600"/>
          <p14:tracePt t="8765" x="2403475" y="3022600"/>
          <p14:tracePt t="8772" x="2413000" y="3022600"/>
          <p14:tracePt t="8780" x="2432050" y="3022600"/>
          <p14:tracePt t="8789" x="2449513" y="3022600"/>
          <p14:tracePt t="8796" x="2468563" y="3022600"/>
          <p14:tracePt t="8804" x="2478088" y="3022600"/>
          <p14:tracePt t="8812" x="2497138" y="3032125"/>
          <p14:tracePt t="8820" x="2506663" y="3032125"/>
          <p14:tracePt t="8829" x="2516188" y="3032125"/>
          <p14:tracePt t="8836" x="2535238" y="3032125"/>
          <p14:tracePt t="8851" x="2544763" y="3032125"/>
          <p14:tracePt t="8858" x="2562225" y="3032125"/>
          <p14:tracePt t="8866" x="2571750" y="3041650"/>
          <p14:tracePt t="8882" x="2590800" y="3041650"/>
          <p14:tracePt t="8891" x="2609850" y="3041650"/>
          <p14:tracePt t="8902" x="2628900" y="3041650"/>
          <p14:tracePt t="8907" x="2638425" y="3041650"/>
          <p14:tracePt t="8914" x="2657475" y="3041650"/>
          <p14:tracePt t="8922" x="2667000" y="3041650"/>
          <p14:tracePt t="8930" x="2684463" y="3041650"/>
          <p14:tracePt t="8938" x="2703513" y="3041650"/>
          <p14:tracePt t="8946" x="2713038" y="3041650"/>
          <p14:tracePt t="8951" x="2732088" y="3041650"/>
          <p14:tracePt t="8961" x="2751138" y="3041650"/>
          <p14:tracePt t="8968" x="2778125" y="3041650"/>
          <p14:tracePt t="8976" x="2806700" y="3041650"/>
          <p14:tracePt t="8985" x="2816225" y="3041650"/>
          <p14:tracePt t="8992" x="2835275" y="3051175"/>
          <p14:tracePt t="9001" x="2854325" y="3051175"/>
          <p14:tracePt t="9009" x="2873375" y="3051175"/>
          <p14:tracePt t="9016" x="2890838" y="3051175"/>
          <p14:tracePt t="9024" x="2909888" y="3051175"/>
          <p14:tracePt t="9032" x="2919413" y="3051175"/>
          <p14:tracePt t="9040" x="2938463" y="3051175"/>
          <p14:tracePt t="9048" x="2947988" y="3051175"/>
          <p14:tracePt t="9054" x="2967038" y="3059113"/>
          <p14:tracePt t="9062" x="2976563" y="3059113"/>
          <p14:tracePt t="9071" x="2986088" y="3059113"/>
          <p14:tracePt t="9078" x="2994025" y="3059113"/>
          <p14:tracePt t="9086" x="3013075" y="3068638"/>
          <p14:tracePt t="9102" x="3032125" y="3068638"/>
          <p14:tracePt t="9118" x="3041650" y="3068638"/>
          <p14:tracePt t="9126" x="3051175" y="3068638"/>
          <p14:tracePt t="9135" x="3060700" y="3068638"/>
          <p14:tracePt t="9142" x="3070225" y="3068638"/>
          <p14:tracePt t="9165" x="3079750" y="3068638"/>
          <p14:tracePt t="9172" x="3089275" y="3068638"/>
          <p14:tracePt t="9180" x="3098800" y="3068638"/>
          <p14:tracePt t="9196" x="3106738" y="3068638"/>
          <p14:tracePt t="9221" x="3116263" y="3068638"/>
          <p14:tracePt t="9234" x="3125788" y="3068638"/>
          <p14:tracePt t="9251" x="3135313" y="3068638"/>
          <p14:tracePt t="9258" x="3135313" y="3078163"/>
          <p14:tracePt t="9291" x="3144838" y="3078163"/>
          <p14:tracePt t="9299" x="3154363" y="3078163"/>
          <p14:tracePt t="9306" x="3163888" y="3106738"/>
          <p14:tracePt t="9626" x="3163888" y="3097213"/>
          <p14:tracePt t="9634" x="3163888" y="3087688"/>
          <p14:tracePt t="9642" x="3163888" y="3068638"/>
          <p14:tracePt t="9658" x="3163888" y="3051175"/>
          <p14:tracePt t="9666" x="3163888" y="3041650"/>
          <p14:tracePt t="9674" x="3163888" y="3032125"/>
          <p14:tracePt t="9683" x="3173413" y="3032125"/>
          <p14:tracePt t="9690" x="3182938" y="3032125"/>
          <p14:tracePt t="9698" x="3182938" y="3022600"/>
          <p14:tracePt t="9707" x="3182938" y="3013075"/>
          <p14:tracePt t="9714" x="3201988" y="3003550"/>
          <p14:tracePt t="9720" x="3201988" y="2994025"/>
          <p14:tracePt t="9728" x="3211513" y="2984500"/>
          <p14:tracePt t="9752" x="3211513" y="2974975"/>
          <p14:tracePt t="9768" x="3211513" y="2965450"/>
          <p14:tracePt t="9776" x="3211513" y="2955925"/>
          <p14:tracePt t="9793" x="3219450" y="2955925"/>
          <p14:tracePt t="9807" x="3228975" y="2955925"/>
          <p14:tracePt t="9822" x="3228975" y="2946400"/>
          <p14:tracePt t="9831" x="3238500" y="2946400"/>
          <p14:tracePt t="9862" x="3248025" y="2938463"/>
          <p14:tracePt t="9878" x="3257550" y="2938463"/>
          <p14:tracePt t="9903" x="3257550" y="2928938"/>
          <p14:tracePt t="9933" x="3267075" y="2928938"/>
          <p14:tracePt t="10026" x="3276600" y="2928938"/>
          <p14:tracePt t="10112" x="3286125" y="2928938"/>
          <p14:tracePt t="10153" x="3295650" y="2928938"/>
          <p14:tracePt t="10215" x="3305175" y="2928938"/>
          <p14:tracePt t="10238" x="3314700" y="2928938"/>
          <p14:tracePt t="10254" x="3322638" y="2928938"/>
          <p14:tracePt t="10292" x="3332163" y="2928938"/>
          <p14:tracePt t="10316" x="3351213" y="2928938"/>
          <p14:tracePt t="10325" x="3360738" y="2928938"/>
          <p14:tracePt t="10332" x="3379788" y="2928938"/>
          <p14:tracePt t="10340" x="3398838" y="2938463"/>
          <p14:tracePt t="10349" x="3408363" y="2938463"/>
          <p14:tracePt t="10356" x="3427413" y="2938463"/>
          <p14:tracePt t="10364" x="3444875" y="2946400"/>
          <p14:tracePt t="10372" x="3463925" y="2946400"/>
          <p14:tracePt t="10378" x="3482975" y="2946400"/>
          <p14:tracePt t="10386" x="3492500" y="2946400"/>
          <p14:tracePt t="10394" x="3511550" y="2946400"/>
          <p14:tracePt t="10402" x="3521075" y="2946400"/>
          <p14:tracePt t="10410" x="3530600" y="2946400"/>
          <p14:tracePt t="10418" x="3548063" y="2955925"/>
          <p14:tracePt t="10427" x="3557588" y="2955925"/>
          <p14:tracePt t="10435" x="3567113" y="2955925"/>
          <p14:tracePt t="10442" x="3586163" y="2965450"/>
          <p14:tracePt t="10451" x="3605213" y="2965450"/>
          <p14:tracePt t="10459" x="3624263" y="2974975"/>
          <p14:tracePt t="10466" x="3633788" y="2974975"/>
          <p14:tracePt t="10474" x="3651250" y="2974975"/>
          <p14:tracePt t="10481" x="3679825" y="2984500"/>
          <p14:tracePt t="10489" x="3698875" y="2984500"/>
          <p14:tracePt t="10496" x="3727450" y="2984500"/>
          <p14:tracePt t="10505" x="3736975" y="2984500"/>
          <p14:tracePt t="10512" x="3763963" y="2984500"/>
          <p14:tracePt t="10520" x="3773488" y="2984500"/>
          <p14:tracePt t="10528" x="3792538" y="2984500"/>
          <p14:tracePt t="10536" x="3802063" y="2994025"/>
          <p14:tracePt t="10544" x="3821113" y="2994025"/>
          <p14:tracePt t="10561" x="3830638" y="2994025"/>
          <p14:tracePt t="10566" x="3840163" y="2994025"/>
          <p14:tracePt t="10574" x="3849688" y="2994025"/>
          <p14:tracePt t="10582" x="3859213" y="2994025"/>
          <p14:tracePt t="10607" x="3867150" y="3003550"/>
          <p14:tracePt t="10614" x="3876675" y="3003550"/>
          <p14:tracePt t="10622" x="3886200" y="3003550"/>
          <p14:tracePt t="10631" x="3895725" y="3003550"/>
          <p14:tracePt t="10639" x="3895725" y="3013075"/>
          <p14:tracePt t="10646" x="3905250" y="3013075"/>
          <p14:tracePt t="10655" x="3914775" y="3013075"/>
          <p14:tracePt t="10660" x="3924300" y="3013075"/>
          <p14:tracePt t="10668" x="3933825" y="3013075"/>
          <p14:tracePt t="10677" x="3943350" y="3013075"/>
          <p14:tracePt t="10693" x="3952875" y="3022600"/>
          <p14:tracePt t="10701" x="3962400" y="3022600"/>
          <p14:tracePt t="10708" x="3971925" y="3022600"/>
          <p14:tracePt t="10732" x="3979863" y="3022600"/>
          <p14:tracePt t="10740" x="3989388" y="3022600"/>
          <p14:tracePt t="10756" x="3998913" y="3022600"/>
          <p14:tracePt t="10762" x="4008438" y="3022600"/>
          <p14:tracePt t="10778" x="4017963" y="3022600"/>
          <p14:tracePt t="10786" x="4027488" y="3022600"/>
          <p14:tracePt t="10795" x="4037013" y="3022600"/>
          <p14:tracePt t="10811" x="4046538" y="3032125"/>
          <p14:tracePt t="10842" x="4056063" y="3032125"/>
          <p14:tracePt t="10857" x="4065588" y="3032125"/>
          <p14:tracePt t="10881" x="4075113" y="3032125"/>
          <p14:tracePt t="10888" x="4083050" y="3032125"/>
          <p14:tracePt t="10905" x="4083050" y="3041650"/>
          <p14:tracePt t="10920" x="4092575" y="3041650"/>
          <p14:tracePt t="10951" x="4102100" y="3041650"/>
          <p14:tracePt t="10982" x="4111625" y="3041650"/>
          <p14:tracePt t="11116" x="4121150" y="3041650"/>
          <p14:tracePt t="11227" x="4130675" y="3041650"/>
          <p14:tracePt t="11240" x="4130675" y="3051175"/>
          <p14:tracePt t="12049" x="4102100" y="3059113"/>
          <p14:tracePt t="12057" x="4083050" y="3059113"/>
          <p14:tracePt t="12064" x="4027488" y="3068638"/>
          <p14:tracePt t="12072" x="3989388" y="3078163"/>
          <p14:tracePt t="12081" x="3933825" y="3078163"/>
          <p14:tracePt t="12086" x="3905250" y="3087688"/>
          <p14:tracePt t="12094" x="3859213" y="3087688"/>
          <p14:tracePt t="12102" x="3802063" y="3087688"/>
          <p14:tracePt t="12110" x="3773488" y="3097213"/>
          <p14:tracePt t="12118" x="3717925" y="3106738"/>
          <p14:tracePt t="12126" x="3633788" y="3106738"/>
          <p14:tracePt t="12135" x="3557588" y="3116263"/>
          <p14:tracePt t="12143" x="3482975" y="3116263"/>
          <p14:tracePt t="12151" x="3408363" y="3135313"/>
          <p14:tracePt t="12159" x="3322638" y="3144838"/>
          <p14:tracePt t="12166" x="3248025" y="3144838"/>
          <p14:tracePt t="12174" x="3163888" y="3144838"/>
          <p14:tracePt t="12182" x="3089275" y="3154363"/>
          <p14:tracePt t="12188" x="3032125" y="3171825"/>
          <p14:tracePt t="12196" x="2957513" y="3181350"/>
          <p14:tracePt t="12204" x="2919413" y="3181350"/>
          <p14:tracePt t="12212" x="2873375" y="3200400"/>
          <p14:tracePt t="12220" x="2816225" y="3209925"/>
          <p14:tracePt t="12228" x="2741613" y="3228975"/>
          <p14:tracePt t="12236" x="2713038" y="3238500"/>
          <p14:tracePt t="12244" x="2657475" y="3257550"/>
          <p14:tracePt t="12252" x="2581275" y="3267075"/>
          <p14:tracePt t="12260" x="2571750" y="3275013"/>
          <p14:tracePt t="12268" x="2544763" y="3275013"/>
          <p14:tracePt t="12276" x="2544763" y="3284538"/>
          <p14:tracePt t="12282" x="2525713" y="3294063"/>
          <p14:tracePt t="12291" x="2516188" y="3294063"/>
          <p14:tracePt t="12299" x="2506663" y="3303588"/>
          <p14:tracePt t="12314" x="2497138" y="3303588"/>
          <p14:tracePt t="12330" x="2487613" y="3313113"/>
          <p14:tracePt t="12346" x="2478088" y="3313113"/>
          <p14:tracePt t="12354" x="2468563" y="3313113"/>
          <p14:tracePt t="12370" x="2459038" y="3313113"/>
          <p14:tracePt t="12449" x="2449513" y="3313113"/>
          <p14:tracePt t="12470" x="2449513" y="3322638"/>
          <p14:tracePt t="12478" x="2441575" y="3322638"/>
          <p14:tracePt t="12502" x="2441575" y="3332163"/>
          <p14:tracePt t="12511" x="2432050" y="3332163"/>
          <p14:tracePt t="12517" x="2422525" y="3332163"/>
          <p14:tracePt t="12527" x="2422525" y="3341688"/>
          <p14:tracePt t="12535" x="2413000" y="3341688"/>
          <p14:tracePt t="12543" x="2403475" y="3351213"/>
          <p14:tracePt t="12552" x="2384425" y="3360738"/>
          <p14:tracePt t="12556" x="2365375" y="3370263"/>
          <p14:tracePt t="12572" x="2355850" y="3370263"/>
          <p14:tracePt t="12589" x="2346325" y="3370263"/>
          <p14:tracePt t="12604" x="2338388" y="3370263"/>
          <p14:tracePt t="12621" x="2338388" y="3378200"/>
          <p14:tracePt t="12628" x="2328863" y="3378200"/>
          <p14:tracePt t="12652" x="2328863" y="3387725"/>
          <p14:tracePt t="12658" x="2319338" y="3387725"/>
          <p14:tracePt t="12666" x="2309813" y="3387725"/>
          <p14:tracePt t="12675" x="2300288" y="3387725"/>
          <p14:tracePt t="12682" x="2290763" y="3397250"/>
          <p14:tracePt t="12698" x="2281238" y="3397250"/>
          <p14:tracePt t="12706" x="2271713" y="3397250"/>
          <p14:tracePt t="12715" x="2262188" y="3397250"/>
          <p14:tracePt t="12730" x="2252663" y="3397250"/>
          <p14:tracePt t="12746" x="2233613" y="3406775"/>
          <p14:tracePt t="12752" x="2216150" y="3406775"/>
          <p14:tracePt t="12760" x="2197100" y="3406775"/>
          <p14:tracePt t="12768" x="2178050" y="3406775"/>
          <p14:tracePt t="12776" x="2168525" y="3416300"/>
          <p14:tracePt t="12785" x="2139950" y="3416300"/>
          <p14:tracePt t="12792" x="2130425" y="3416300"/>
          <p14:tracePt t="12801" x="2122488" y="3416300"/>
          <p14:tracePt t="12809" x="2112963" y="3416300"/>
          <p14:tracePt t="12816" x="2103438" y="3416300"/>
          <p14:tracePt t="12832" x="2093913" y="3416300"/>
          <p14:tracePt t="12838" x="2084388" y="3416300"/>
          <p14:tracePt t="12855" x="2084388" y="3425825"/>
          <p14:tracePt t="12862" x="2074863" y="3425825"/>
          <p14:tracePt t="12878" x="2065338" y="3425825"/>
          <p14:tracePt t="13670" x="2074863" y="3425825"/>
          <p14:tracePt t="13694" x="2084388" y="3425825"/>
          <p14:tracePt t="13724" x="2084388" y="3416300"/>
          <p14:tracePt t="13732" x="2093913" y="3416300"/>
          <p14:tracePt t="13756" x="2112963" y="3416300"/>
          <p14:tracePt t="13764" x="2122488" y="3416300"/>
          <p14:tracePt t="13772" x="2139950" y="3406775"/>
          <p14:tracePt t="13780" x="2149475" y="3406775"/>
          <p14:tracePt t="13789" x="2159000" y="3406775"/>
          <p14:tracePt t="13796" x="2178050" y="3406775"/>
          <p14:tracePt t="13802" x="2187575" y="3406775"/>
          <p14:tracePt t="13810" x="2197100" y="3406775"/>
          <p14:tracePt t="13818" x="2206625" y="3406775"/>
          <p14:tracePt t="13826" x="2216150" y="3406775"/>
          <p14:tracePt t="13835" x="2225675" y="3406775"/>
          <p14:tracePt t="13842" x="2233613" y="3406775"/>
          <p14:tracePt t="13851" x="2243138" y="3406775"/>
          <p14:tracePt t="13858" x="2252663" y="3406775"/>
          <p14:tracePt t="13866" x="2271713" y="3406775"/>
          <p14:tracePt t="13874" x="2281238" y="3406775"/>
          <p14:tracePt t="13900" x="2319338" y="3397250"/>
          <p14:tracePt t="13904" x="2338388" y="3397250"/>
          <p14:tracePt t="13920" x="2355850" y="3387725"/>
          <p14:tracePt t="13928" x="2374900" y="3387725"/>
          <p14:tracePt t="13936" x="2393950" y="3387725"/>
          <p14:tracePt t="13944" x="2413000" y="3387725"/>
          <p14:tracePt t="13951" x="2422525" y="3387725"/>
          <p14:tracePt t="13960" x="2432050" y="3387725"/>
          <p14:tracePt t="13968" x="2449513" y="3387725"/>
          <p14:tracePt t="13984" x="2468563" y="3387725"/>
          <p14:tracePt t="13990" x="2478088" y="3387725"/>
          <p14:tracePt t="13998" x="2487613" y="3378200"/>
          <p14:tracePt t="14007" x="2497138" y="3378200"/>
          <p14:tracePt t="14015" x="2516188" y="3378200"/>
          <p14:tracePt t="14022" x="2525713" y="3378200"/>
          <p14:tracePt t="14030" x="2535238" y="3378200"/>
          <p14:tracePt t="14039" x="2544763" y="3378200"/>
          <p14:tracePt t="14046" x="2562225" y="3378200"/>
          <p14:tracePt t="14055" x="2571750" y="3378200"/>
          <p14:tracePt t="14062" x="2581275" y="3378200"/>
          <p14:tracePt t="14071" x="2590800" y="3378200"/>
          <p14:tracePt t="14078" x="2600325" y="3378200"/>
          <p14:tracePt t="14086" x="2609850" y="3378200"/>
          <p14:tracePt t="14102" x="2619375" y="3378200"/>
          <p14:tracePt t="14108" x="2628900" y="3378200"/>
          <p14:tracePt t="14124" x="2638425" y="3378200"/>
          <p14:tracePt t="14132" x="2647950" y="3378200"/>
          <p14:tracePt t="14148" x="2657475" y="3378200"/>
          <p14:tracePt t="14164" x="2667000" y="3378200"/>
          <p14:tracePt t="14173" x="2674938" y="3378200"/>
          <p14:tracePt t="14180" x="2684463" y="3378200"/>
          <p14:tracePt t="14218" x="2693988" y="3378200"/>
          <p14:tracePt t="14234" x="2703513" y="3378200"/>
          <p14:tracePt t="14259" x="2713038" y="3378200"/>
          <p14:tracePt t="14275" x="2722563" y="3378200"/>
          <p14:tracePt t="14328" x="2732088" y="3378200"/>
          <p14:tracePt t="14516" x="2732088" y="3370263"/>
          <p14:tracePt t="14532" x="2741613" y="3370263"/>
          <p14:tracePt t="14579" x="2741613" y="3360738"/>
          <p14:tracePt t="14586" x="2751138" y="3360738"/>
          <p14:tracePt t="14610" x="2751138" y="3351213"/>
          <p14:tracePt t="14666" x="2760663" y="3351213"/>
          <p14:tracePt t="14860" x="2760663" y="3341688"/>
          <p14:tracePt t="15347" x="2770188" y="3341688"/>
          <p14:tracePt t="15354" x="2787650" y="3341688"/>
          <p14:tracePt t="15362" x="2797175" y="3341688"/>
          <p14:tracePt t="15379" x="2816225" y="3351213"/>
          <p14:tracePt t="15386" x="2863850" y="3360738"/>
          <p14:tracePt t="15394" x="2890838" y="3360738"/>
          <p14:tracePt t="15411" x="2919413" y="3370263"/>
          <p14:tracePt t="15418" x="2957513" y="3378200"/>
          <p14:tracePt t="15426" x="3003550" y="3378200"/>
          <p14:tracePt t="15435" x="3041650" y="3387725"/>
          <p14:tracePt t="15440" x="3079750" y="3397250"/>
          <p14:tracePt t="15449" x="3135313" y="3406775"/>
          <p14:tracePt t="15457" x="3211513" y="3425825"/>
          <p14:tracePt t="15464" x="3286125" y="3435350"/>
          <p14:tracePt t="15473" x="3322638" y="3444875"/>
          <p14:tracePt t="15480" x="3435350" y="3463925"/>
          <p14:tracePt t="15488" x="3538538" y="3490913"/>
          <p14:tracePt t="15496" x="3614738" y="3500438"/>
          <p14:tracePt t="15505" x="3689350" y="3529013"/>
          <p14:tracePt t="15512" x="3849688" y="3557588"/>
          <p14:tracePt t="15521" x="3962400" y="3567113"/>
          <p14:tracePt t="15528" x="4027488" y="3576638"/>
          <p14:tracePt t="15534" x="4178300" y="3622675"/>
          <p14:tracePt t="15543" x="4252913" y="3632200"/>
          <p14:tracePt t="15551" x="4411663" y="3679825"/>
          <p14:tracePt t="15558" x="4516438" y="3706813"/>
          <p14:tracePt t="15607" x="4524375" y="3706813"/>
          <p14:tracePt t="15614" x="4600575" y="3725863"/>
          <p14:tracePt t="15620" x="4703763" y="3735388"/>
          <p14:tracePt t="15628" x="4749800" y="3754438"/>
          <p14:tracePt t="15637" x="4852988" y="3773488"/>
          <p14:tracePt t="15644" x="4948238" y="3792538"/>
          <p14:tracePt t="15652" x="5068888" y="3819525"/>
          <p14:tracePt t="15660" x="5164138" y="3829050"/>
          <p14:tracePt t="15668" x="5219700" y="3838575"/>
          <p14:tracePt t="15676" x="5322888" y="3857625"/>
          <p14:tracePt t="15685" x="5416550" y="3867150"/>
          <p14:tracePt t="15692" x="5519738" y="3886200"/>
          <p14:tracePt t="15702" x="5595938" y="3895725"/>
          <p14:tracePt t="15708" x="5641975" y="3905250"/>
          <p14:tracePt t="15716" x="5708650" y="3905250"/>
          <p14:tracePt t="15724" x="5783263" y="3913188"/>
          <p14:tracePt t="15730" x="5821363" y="3913188"/>
          <p14:tracePt t="15738" x="5838825" y="3913188"/>
          <p14:tracePt t="15747" x="5876925" y="3922713"/>
          <p14:tracePt t="15754" x="5905500" y="3922713"/>
          <p14:tracePt t="15762" x="5924550" y="3922713"/>
          <p14:tracePt t="15770" x="5942013" y="3922713"/>
          <p14:tracePt t="15778" x="5951538" y="3922713"/>
          <p14:tracePt t="15795" x="5961063" y="3922713"/>
          <p14:tracePt t="15802" x="5980113" y="3922713"/>
          <p14:tracePt t="15811" x="5989638" y="3922713"/>
          <p14:tracePt t="15816" x="5999163" y="3922713"/>
          <p14:tracePt t="15832" x="6008688" y="3922713"/>
          <p14:tracePt t="15840" x="6018213" y="3922713"/>
          <p14:tracePt t="15848" x="6027738" y="3922713"/>
          <p14:tracePt t="15857" x="6045200" y="3922713"/>
          <p14:tracePt t="15864" x="6073775" y="3922713"/>
          <p14:tracePt t="15873" x="6083300" y="3922713"/>
          <p14:tracePt t="15880" x="6102350" y="3913188"/>
          <p14:tracePt t="15888" x="6121400" y="3913188"/>
          <p14:tracePt t="15896" x="6130925" y="3913188"/>
          <p14:tracePt t="15902" x="6140450" y="3913188"/>
          <p14:tracePt t="15910" x="6149975" y="3913188"/>
          <p14:tracePt t="15918" x="6157913" y="3913188"/>
          <p14:tracePt t="15927" x="6167438" y="3913188"/>
          <p14:tracePt t="15942" x="6176963" y="3913188"/>
          <p14:tracePt t="15958" x="6176963" y="3905250"/>
          <p14:tracePt t="15966" x="6196013" y="3905250"/>
          <p14:tracePt t="15974" x="6205538" y="3905250"/>
          <p14:tracePt t="15990" x="6215063" y="3905250"/>
          <p14:tracePt t="15998" x="6224588" y="3905250"/>
          <p14:tracePt t="16004" x="6234113" y="3895725"/>
          <p14:tracePt t="16012" x="6243638" y="3895725"/>
          <p14:tracePt t="16020" x="6253163" y="3895725"/>
          <p14:tracePt t="16028" x="6261100" y="3895725"/>
          <p14:tracePt t="16045" x="6270625" y="3895725"/>
          <p14:tracePt t="16052" x="6280150" y="3895725"/>
          <p14:tracePt t="16061" x="6289675" y="3895725"/>
          <p14:tracePt t="16077" x="6299200" y="3895725"/>
          <p14:tracePt t="16085" x="6299200" y="3886200"/>
          <p14:tracePt t="16092" x="6308725" y="3886200"/>
          <p14:tracePt t="16098" x="6318250" y="3886200"/>
          <p14:tracePt t="16107" x="6327775" y="3886200"/>
          <p14:tracePt t="16114" x="6337300" y="3886200"/>
          <p14:tracePt t="16130" x="6356350" y="3886200"/>
          <p14:tracePt t="16139" x="6365875" y="3886200"/>
          <p14:tracePt t="16147" x="6383338" y="3886200"/>
          <p14:tracePt t="16162" x="6392863" y="3886200"/>
          <p14:tracePt t="16170" x="6411913" y="3886200"/>
          <p14:tracePt t="16186" x="6421438" y="3876675"/>
          <p14:tracePt t="16193" x="6430963" y="3876675"/>
          <p14:tracePt t="16201" x="6430963" y="3867150"/>
          <p14:tracePt t="16209" x="6450013" y="3857625"/>
          <p14:tracePt t="16216" x="6450013" y="3848100"/>
          <p14:tracePt t="16225" x="6459538" y="3838575"/>
          <p14:tracePt t="16240" x="6469063" y="3838575"/>
          <p14:tracePt t="16249" x="6469063" y="3829050"/>
          <p14:tracePt t="16256" x="6477000" y="3829050"/>
          <p14:tracePt t="16264" x="6486525" y="3819525"/>
          <p14:tracePt t="16272" x="6496050" y="3810000"/>
          <p14:tracePt t="16281" x="6505575" y="3810000"/>
          <p14:tracePt t="16286" x="6505575" y="3802063"/>
          <p14:tracePt t="16294" x="6515100" y="3792538"/>
          <p14:tracePt t="16302" x="6524625" y="3783013"/>
          <p14:tracePt t="16310" x="6534150" y="3773488"/>
          <p14:tracePt t="16318" x="6543675" y="3763963"/>
          <p14:tracePt t="16326" x="6553200" y="3754438"/>
          <p14:tracePt t="16335" x="6553200" y="3735388"/>
          <p14:tracePt t="16342" x="6553200" y="3716338"/>
          <p14:tracePt t="16352" x="6562725" y="3706813"/>
          <p14:tracePt t="16359" x="6572250" y="3689350"/>
          <p14:tracePt t="16366" x="6581775" y="3670300"/>
          <p14:tracePt t="16374" x="6589713" y="3651250"/>
          <p14:tracePt t="16382" x="6589713" y="3632200"/>
          <p14:tracePt t="16389" x="6599238" y="3613150"/>
          <p14:tracePt t="16396" x="6608763" y="3603625"/>
          <p14:tracePt t="16404" x="6608763" y="3594100"/>
          <p14:tracePt t="16412" x="6608763" y="3576638"/>
          <p14:tracePt t="16428" x="6608763" y="3557588"/>
          <p14:tracePt t="16444" x="6608763" y="3548063"/>
          <p14:tracePt t="16452" x="6608763" y="3538538"/>
          <p14:tracePt t="16460" x="6608763" y="3529013"/>
          <p14:tracePt t="16468" x="6608763" y="3519488"/>
          <p14:tracePt t="16477" x="6608763" y="3500438"/>
          <p14:tracePt t="16482" x="6618288" y="3490913"/>
          <p14:tracePt t="16490" x="6618288" y="3482975"/>
          <p14:tracePt t="16498" x="6618288" y="3463925"/>
          <p14:tracePt t="16506" x="6618288" y="3454400"/>
          <p14:tracePt t="16514" x="6618288" y="3435350"/>
          <p14:tracePt t="16609" x="6618288" y="3425825"/>
          <p14:tracePt t="16624" x="6618288" y="3416300"/>
          <p14:tracePt t="16632" x="6618288" y="3406775"/>
          <p14:tracePt t="16648" x="6618288" y="3397250"/>
          <p14:tracePt t="16656" x="6608763" y="3397250"/>
          <p14:tracePt t="16664" x="6608763" y="3387725"/>
          <p14:tracePt t="16670" x="6608763" y="3378200"/>
          <p14:tracePt t="16686" x="6599238" y="3370263"/>
          <p14:tracePt t="16718" x="6589713" y="3370263"/>
          <p14:tracePt t="16734" x="6589713" y="3360738"/>
          <p14:tracePt t="16751" x="6581775" y="3351213"/>
          <p14:tracePt t="16764" x="6572250" y="3341688"/>
          <p14:tracePt t="16772" x="6562725" y="3341688"/>
          <p14:tracePt t="16781" x="6562725" y="3332163"/>
          <p14:tracePt t="16788" x="6553200" y="3332163"/>
          <p14:tracePt t="16820" x="6543675" y="3322638"/>
          <p14:tracePt t="16844" x="6534150" y="3313113"/>
          <p14:tracePt t="16859" x="6524625" y="3313113"/>
          <p14:tracePt t="16875" x="6515100" y="3313113"/>
          <p14:tracePt t="16882" x="6515100" y="3303588"/>
          <p14:tracePt t="16906" x="6505575" y="3294063"/>
          <p14:tracePt t="16923" x="6496050" y="3294063"/>
          <p14:tracePt t="16938" x="6486525" y="3294063"/>
          <p14:tracePt t="16947" x="6477000" y="3294063"/>
          <p14:tracePt t="16960" x="6469063" y="3294063"/>
          <p14:tracePt t="16968" x="6459538" y="3294063"/>
          <p14:tracePt t="16976" x="6450013" y="3284538"/>
          <p14:tracePt t="16992" x="6440488" y="3284538"/>
          <p14:tracePt t="17002" x="6430963" y="3284538"/>
          <p14:tracePt t="17016" x="6421438" y="3275013"/>
          <p14:tracePt t="17024" x="6411913" y="3275013"/>
          <p14:tracePt t="17046" x="6402388" y="3275013"/>
          <p14:tracePt t="17055" x="6392863" y="3267075"/>
          <p14:tracePt t="17070" x="6383338" y="3267075"/>
          <p14:tracePt t="17086" x="6373813" y="3267075"/>
          <p14:tracePt t="17094" x="6373813" y="3257550"/>
          <p14:tracePt t="17110" x="6365875" y="3257550"/>
          <p14:tracePt t="17126" x="6356350" y="3257550"/>
          <p14:tracePt t="17156" x="6346825" y="3257550"/>
          <p14:tracePt t="17526" x="6337300" y="3257550"/>
          <p14:tracePt t="18005" x="6327775" y="3257550"/>
          <p14:tracePt t="18020" x="6308725" y="3257550"/>
          <p14:tracePt t="18027" x="6299200" y="3257550"/>
          <p14:tracePt t="18037" x="6280150" y="3267075"/>
          <p14:tracePt t="18044" x="6270625" y="3267075"/>
          <p14:tracePt t="18052" x="6253163" y="3267075"/>
          <p14:tracePt t="18058" x="6234113" y="3267075"/>
          <p14:tracePt t="18066" x="6215063" y="3275013"/>
          <p14:tracePt t="18074" x="6186488" y="3275013"/>
          <p14:tracePt t="18082" x="6167438" y="3284538"/>
          <p14:tracePt t="18090" x="6140450" y="3284538"/>
          <p14:tracePt t="18098" x="6121400" y="3284538"/>
          <p14:tracePt t="18104" x="6111875" y="3294063"/>
          <p14:tracePt t="18112" x="6092825" y="3303588"/>
          <p14:tracePt t="18120" x="6073775" y="3313113"/>
          <p14:tracePt t="18128" x="6045200" y="3332163"/>
          <p14:tracePt t="18136" x="6037263" y="3341688"/>
          <p14:tracePt t="18145" x="6008688" y="3351213"/>
          <p14:tracePt t="18152" x="5989638" y="3370263"/>
          <p14:tracePt t="18160" x="5942013" y="3397250"/>
          <p14:tracePt t="18168" x="5932488" y="3406775"/>
          <p14:tracePt t="18177" x="5886450" y="3454400"/>
          <p14:tracePt t="18185" x="5821363" y="3490913"/>
          <p14:tracePt t="18193" x="5764213" y="3538538"/>
          <p14:tracePt t="18198" x="5699125" y="3594100"/>
          <p14:tracePt t="18206" x="5605463" y="3660775"/>
          <p14:tracePt t="18214" x="5538788" y="3725863"/>
          <p14:tracePt t="18223" x="5370513" y="3810000"/>
          <p14:tracePt t="18230" x="5303838" y="3848100"/>
          <p14:tracePt t="18238" x="5210175" y="3895725"/>
          <p14:tracePt t="18246" x="5116513" y="3932238"/>
          <p14:tracePt t="18254" x="5003800" y="3989388"/>
          <p14:tracePt t="18262" x="4900613" y="4025900"/>
          <p14:tracePt t="18270" x="4787900" y="4073525"/>
          <p14:tracePt t="18278" x="4646613" y="4129088"/>
          <p14:tracePt t="18286" x="4552950" y="4157663"/>
          <p14:tracePt t="18292" x="4394200" y="4186238"/>
          <p14:tracePt t="18301" x="4233863" y="4195763"/>
          <p14:tracePt t="18309" x="4056063" y="4214813"/>
          <p14:tracePt t="18316" x="3886200" y="4224338"/>
          <p14:tracePt t="18324" x="3708400" y="4224338"/>
          <p14:tracePt t="18332" x="3538538" y="4224338"/>
          <p14:tracePt t="18341" x="3444875" y="4224338"/>
          <p14:tracePt t="18356" x="3435350" y="4224338"/>
          <p14:tracePt t="18364" x="3322638" y="4224338"/>
          <p14:tracePt t="18373" x="3211513" y="4224338"/>
          <p14:tracePt t="18380" x="3089275" y="4224338"/>
          <p14:tracePt t="18386" x="2986088" y="4224338"/>
          <p14:tracePt t="18395" x="2825750" y="4224338"/>
          <p14:tracePt t="18401" x="2760663" y="4224338"/>
          <p14:tracePt t="18411" x="2722563" y="4224338"/>
          <p14:tracePt t="18418" x="2667000" y="4224338"/>
          <p14:tracePt t="18426" x="2638425" y="4224338"/>
          <p14:tracePt t="18435" x="2619375" y="4232275"/>
          <p14:tracePt t="18443" x="2609850" y="4232275"/>
          <p14:tracePt t="18528" x="2600325" y="4232275"/>
          <p14:tracePt t="18536" x="2590800" y="4232275"/>
          <p14:tracePt t="18544" x="2581275" y="4232275"/>
          <p14:tracePt t="18552" x="2571750" y="4232275"/>
          <p14:tracePt t="18568" x="2554288" y="4232275"/>
          <p14:tracePt t="18574" x="2544763" y="4232275"/>
          <p14:tracePt t="18582" x="2535238" y="4232275"/>
          <p14:tracePt t="18590" x="2525713" y="4232275"/>
          <p14:tracePt t="18599" x="2516188" y="4232275"/>
          <p14:tracePt t="18606" x="2487613" y="4224338"/>
          <p14:tracePt t="18614" x="2459038" y="4224338"/>
          <p14:tracePt t="18622" x="2422525" y="4214813"/>
          <p14:tracePt t="18630" x="2384425" y="4214813"/>
          <p14:tracePt t="18639" x="2338388" y="4214813"/>
          <p14:tracePt t="18646" x="2290763" y="4205288"/>
          <p14:tracePt t="18654" x="2271713" y="4205288"/>
          <p14:tracePt t="18662" x="2233613" y="4205288"/>
          <p14:tracePt t="18668" x="2206625" y="4195763"/>
          <p14:tracePt t="18677" x="2130425" y="4176713"/>
          <p14:tracePt t="18685" x="2112963" y="4176713"/>
          <p14:tracePt t="18692" x="2084388" y="4167188"/>
          <p14:tracePt t="18702" x="2055813" y="4157663"/>
          <p14:tracePt t="18708" x="2027238" y="4148138"/>
          <p14:tracePt t="18716" x="2009775" y="4148138"/>
          <p14:tracePt t="18724" x="1981200" y="4138613"/>
          <p14:tracePt t="18732" x="1952625" y="4129088"/>
          <p14:tracePt t="18740" x="1924050" y="4121150"/>
          <p14:tracePt t="18749" x="1897063" y="4111625"/>
          <p14:tracePt t="18756" x="1878013" y="4111625"/>
          <p14:tracePt t="18764" x="1858963" y="4102100"/>
          <p14:tracePt t="18770" x="1849438" y="4092575"/>
          <p14:tracePt t="18778" x="1811338" y="4083050"/>
          <p14:tracePt t="18794" x="1801813" y="4073525"/>
          <p14:tracePt t="18811" x="1793875" y="4064000"/>
          <p14:tracePt t="18818" x="1784350" y="4064000"/>
          <p14:tracePt t="18835" x="1774825" y="4064000"/>
          <p14:tracePt t="18842" x="1765300" y="4054475"/>
          <p14:tracePt t="18859" x="1765300" y="4044950"/>
          <p14:tracePt t="18872" x="1755775" y="4035425"/>
          <p14:tracePt t="18889" x="1746250" y="4025900"/>
          <p14:tracePt t="18912" x="1736725" y="4025900"/>
          <p14:tracePt t="18928" x="1736725" y="4017963"/>
          <p14:tracePt t="18944" x="1727200" y="4008438"/>
          <p14:tracePt t="18952" x="1727200" y="3998913"/>
          <p14:tracePt t="18974" x="1727200" y="3989388"/>
          <p14:tracePt t="18982" x="1708150" y="3989388"/>
          <p14:tracePt t="18990" x="1708150" y="3979863"/>
          <p14:tracePt t="18998" x="1689100" y="3970338"/>
          <p14:tracePt t="19007" x="1681163" y="3970338"/>
          <p14:tracePt t="19023" x="1662113" y="3960813"/>
          <p14:tracePt t="19030" x="1652588" y="3960813"/>
          <p14:tracePt t="19039" x="1643063" y="3951288"/>
          <p14:tracePt t="19046" x="1633538" y="3951288"/>
          <p14:tracePt t="19060" x="1624013" y="3951288"/>
          <p14:tracePt t="19069" x="1614488" y="3951288"/>
          <p14:tracePt t="19076" x="1604963" y="3951288"/>
          <p14:tracePt t="19085" x="1595438" y="3951288"/>
          <p14:tracePt t="19092" x="1595438" y="3941763"/>
          <p14:tracePt t="19108" x="1585913" y="3941763"/>
          <p14:tracePt t="19140" x="1577975" y="3932238"/>
          <p14:tracePt t="19256" x="1568450" y="3932238"/>
          <p14:tracePt t="19358" x="1558925" y="3932238"/>
          <p14:tracePt t="19374" x="1558925" y="3922713"/>
          <p14:tracePt t="19383" x="1549400" y="3922713"/>
          <p14:tracePt t="19398" x="1539875" y="3922713"/>
          <p14:tracePt t="19422" x="1530350" y="3922713"/>
          <p14:tracePt t="19428" x="1520825" y="3922713"/>
          <p14:tracePt t="19444" x="1511300" y="3922713"/>
          <p14:tracePt t="19452" x="1501775" y="3922713"/>
          <p14:tracePt t="19460" x="1492250" y="3922713"/>
          <p14:tracePt t="19468" x="1482725" y="3922713"/>
          <p14:tracePt t="19492" x="1482725" y="3913188"/>
          <p14:tracePt t="20942" x="1492250" y="3913188"/>
          <p14:tracePt t="20951" x="1492250" y="3905250"/>
          <p14:tracePt t="20964" x="1501775" y="3905250"/>
          <p14:tracePt t="20972" x="1501775" y="3895725"/>
          <p14:tracePt t="21028" x="1511300" y="3886200"/>
          <p14:tracePt t="21302" x="1511300" y="3876675"/>
          <p14:tracePt t="21364" x="1520825" y="3876675"/>
          <p14:tracePt t="21380" x="1520825" y="3867150"/>
          <p14:tracePt t="21396" x="1530350" y="3867150"/>
          <p14:tracePt t="21428" x="1539875" y="3867150"/>
          <p14:tracePt t="21442" x="1549400" y="3867150"/>
          <p14:tracePt t="21458" x="1558925" y="3867150"/>
          <p14:tracePt t="21466" x="1568450" y="3867150"/>
          <p14:tracePt t="21474" x="1585913" y="3867150"/>
          <p14:tracePt t="21482" x="1595438" y="3867150"/>
          <p14:tracePt t="21498" x="1604963" y="3867150"/>
          <p14:tracePt t="21506" x="1614488" y="3876675"/>
          <p14:tracePt t="21514" x="1624013" y="3876675"/>
          <p14:tracePt t="21530" x="1633538" y="3876675"/>
          <p14:tracePt t="21536" x="1633538" y="3886200"/>
          <p14:tracePt t="21552" x="1643063" y="3886200"/>
          <p14:tracePt t="21560" x="1652588" y="3895725"/>
          <p14:tracePt t="21568" x="1662113" y="3895725"/>
          <p14:tracePt t="21576" x="1671638" y="3895725"/>
          <p14:tracePt t="21585" x="1689100" y="3895725"/>
          <p14:tracePt t="21592" x="1698625" y="3905250"/>
          <p14:tracePt t="21601" x="1717675" y="3905250"/>
          <p14:tracePt t="21616" x="1727200" y="3905250"/>
          <p14:tracePt t="21623" x="1736725" y="3905250"/>
          <p14:tracePt t="21630" x="1736725" y="3913188"/>
          <p14:tracePt t="21638" x="1746250" y="3913188"/>
          <p14:tracePt t="21654" x="1755775" y="3922713"/>
          <p14:tracePt t="21670" x="1765300" y="3932238"/>
          <p14:tracePt t="21678" x="1784350" y="3941763"/>
          <p14:tracePt t="21686" x="1793875" y="3941763"/>
          <p14:tracePt t="21694" x="1811338" y="3951288"/>
          <p14:tracePt t="21702" x="1839913" y="3960813"/>
          <p14:tracePt t="21710" x="1858963" y="3970338"/>
          <p14:tracePt t="21718" x="1887538" y="3970338"/>
          <p14:tracePt t="21724" x="1914525" y="3979863"/>
          <p14:tracePt t="21732" x="1943100" y="3989388"/>
          <p14:tracePt t="21740" x="1971675" y="3989388"/>
          <p14:tracePt t="21748" x="2000250" y="3998913"/>
          <p14:tracePt t="21756" x="2027238" y="4008438"/>
          <p14:tracePt t="21764" x="2065338" y="4008438"/>
          <p14:tracePt t="21772" x="2084388" y="4017963"/>
          <p14:tracePt t="21780" x="2112963" y="4025900"/>
          <p14:tracePt t="21788" x="2149475" y="4025900"/>
          <p14:tracePt t="21796" x="2178050" y="4035425"/>
          <p14:tracePt t="21805" x="2225675" y="4044950"/>
          <p14:tracePt t="21812" x="2262188" y="4054475"/>
          <p14:tracePt t="21818" x="2319338" y="4064000"/>
          <p14:tracePt t="21826" x="2374900" y="4073525"/>
          <p14:tracePt t="21836" x="2432050" y="4083050"/>
          <p14:tracePt t="21842" x="2487613" y="4102100"/>
          <p14:tracePt t="21852" x="2562225" y="4121150"/>
          <p14:tracePt t="21858" x="2638425" y="4138613"/>
          <p14:tracePt t="21866" x="2732088" y="4157663"/>
          <p14:tracePt t="21874" x="2787650" y="4186238"/>
          <p14:tracePt t="21885" x="2835275" y="4195763"/>
          <p14:tracePt t="21890" x="2890838" y="4224338"/>
          <p14:tracePt t="21898" x="2986088" y="4232275"/>
          <p14:tracePt t="21906" x="3041650" y="4241800"/>
          <p14:tracePt t="21912" x="3116263" y="4270375"/>
          <p14:tracePt t="21920" x="3192463" y="4298950"/>
          <p14:tracePt t="21928" x="3267075" y="4318000"/>
          <p14:tracePt t="21936" x="3295650" y="4327525"/>
          <p14:tracePt t="21944" x="3360738" y="4354513"/>
          <p14:tracePt t="21952" x="3408363" y="4364038"/>
          <p14:tracePt t="21960" x="3444875" y="4373563"/>
          <p14:tracePt t="21968" x="3473450" y="4383088"/>
          <p14:tracePt t="21976" x="3492500" y="4383088"/>
          <p14:tracePt t="21985" x="3521075" y="4392613"/>
          <p14:tracePt t="21992" x="3538538" y="4392613"/>
          <p14:tracePt t="22001" x="3567113" y="4402138"/>
          <p14:tracePt t="22006" x="3586163" y="4402138"/>
          <p14:tracePt t="22014" x="3614738" y="4402138"/>
          <p14:tracePt t="22023" x="3624263" y="4402138"/>
          <p14:tracePt t="22030" x="3651250" y="4402138"/>
          <p14:tracePt t="22039" x="3670300" y="4402138"/>
          <p14:tracePt t="22046" x="3689350" y="4411663"/>
          <p14:tracePt t="22055" x="3717925" y="4411663"/>
          <p14:tracePt t="22062" x="3736975" y="4411663"/>
          <p14:tracePt t="22070" x="3756025" y="4411663"/>
          <p14:tracePt t="22078" x="3763963" y="4421188"/>
          <p14:tracePt t="22087" x="3773488" y="4421188"/>
          <p14:tracePt t="22094" x="3783013" y="4421188"/>
          <p14:tracePt t="22102" x="3802063" y="4421188"/>
          <p14:tracePt t="22108" x="3811588" y="4430713"/>
          <p14:tracePt t="22188" x="3802063" y="4430713"/>
          <p14:tracePt t="22194" x="3792538" y="4430713"/>
          <p14:tracePt t="22202" x="3763963" y="4430713"/>
          <p14:tracePt t="22210" x="3756025" y="4430713"/>
          <p14:tracePt t="22218" x="3736975" y="4421188"/>
          <p14:tracePt t="22226" x="3717925" y="4402138"/>
          <p14:tracePt t="22235" x="3717925" y="4392613"/>
          <p14:tracePt t="22242" x="3708400" y="4392613"/>
          <p14:tracePt t="22252" x="3698875" y="4383088"/>
          <p14:tracePt t="22258" x="3679825" y="4383088"/>
          <p14:tracePt t="22548" x="3679825" y="4373563"/>
          <p14:tracePt t="22572" x="3679825" y="4364038"/>
          <p14:tracePt t="22594" x="3679825" y="4354513"/>
          <p14:tracePt t="22602" x="3679825" y="4344988"/>
          <p14:tracePt t="23684" x="3689350" y="4344988"/>
          <p14:tracePt t="23714" x="3689350" y="4337050"/>
          <p14:tracePt t="23808" x="3698875" y="4337050"/>
          <p14:tracePt t="23951" x="3717925" y="4337050"/>
          <p14:tracePt t="23958" x="3717925" y="4344988"/>
          <p14:tracePt t="23966" x="3736975" y="4364038"/>
          <p14:tracePt t="23974" x="3746500" y="4383088"/>
          <p14:tracePt t="23982" x="3746500" y="4402138"/>
          <p14:tracePt t="23990" x="3756025" y="4440238"/>
          <p14:tracePt t="23996" x="3773488" y="4476750"/>
          <p14:tracePt t="24005" x="3783013" y="4514850"/>
          <p14:tracePt t="24012" x="3783013" y="4543425"/>
          <p14:tracePt t="24022" x="3792538" y="4570413"/>
          <p14:tracePt t="24028" x="3792538" y="4579938"/>
          <p14:tracePt t="24036" x="3792538" y="4598988"/>
          <p14:tracePt t="24076" x="3792538" y="4608513"/>
          <p14:tracePt t="24087" x="3792538" y="4637088"/>
          <p14:tracePt t="24090" x="3792538" y="4656138"/>
          <p14:tracePt t="24098" x="3792538" y="4683125"/>
          <p14:tracePt t="24106" x="3792538" y="4692650"/>
          <p14:tracePt t="24114" x="3792538" y="4702175"/>
          <p14:tracePt t="24122" x="3792538" y="4711700"/>
          <p14:tracePt t="24130" x="3792538" y="4721225"/>
          <p14:tracePt t="24138" x="3792538" y="4730750"/>
          <p14:tracePt t="24184" x="3792538" y="4740275"/>
          <p14:tracePt t="24208" x="3792538" y="4749800"/>
          <p14:tracePt t="24216" x="3802063" y="4749800"/>
          <p14:tracePt t="24224" x="3821113" y="4759325"/>
          <p14:tracePt t="24232" x="3840163" y="4768850"/>
          <p14:tracePt t="24240" x="3867150" y="4768850"/>
          <p14:tracePt t="24248" x="3886200" y="4768850"/>
          <p14:tracePt t="24256" x="3914775" y="4776788"/>
          <p14:tracePt t="24264" x="3943350" y="4776788"/>
          <p14:tracePt t="24270" x="3962400" y="4776788"/>
          <p14:tracePt t="24278" x="3971925" y="4776788"/>
          <p14:tracePt t="24286" x="4017963" y="4786313"/>
          <p14:tracePt t="24294" x="4046538" y="4786313"/>
          <p14:tracePt t="24301" x="4092575" y="4795838"/>
          <p14:tracePt t="24310" x="4149725" y="4805363"/>
          <p14:tracePt t="24318" x="4195763" y="4814888"/>
          <p14:tracePt t="24326" x="4233863" y="4814888"/>
          <p14:tracePt t="24335" x="4291013" y="4833938"/>
          <p14:tracePt t="24342" x="4365625" y="4843463"/>
          <p14:tracePt t="24352" x="4411663" y="4843463"/>
          <p14:tracePt t="24358" x="4506913" y="4852988"/>
          <p14:tracePt t="24366" x="4600575" y="4872038"/>
          <p14:tracePt t="24372" x="4656138" y="4879975"/>
          <p14:tracePt t="24380" x="4722813" y="4879975"/>
          <p14:tracePt t="24388" x="4816475" y="4879975"/>
          <p14:tracePt t="24396" x="4900613" y="4889500"/>
          <p14:tracePt t="24404" x="4956175" y="4889500"/>
          <p14:tracePt t="24412" x="5051425" y="4908550"/>
          <p14:tracePt t="24422" x="5087938" y="4908550"/>
          <p14:tracePt t="24428" x="5181600" y="4918075"/>
          <p14:tracePt t="24436" x="5238750" y="4927600"/>
          <p14:tracePt t="24444" x="5276850" y="4927600"/>
          <p14:tracePt t="24452" x="5341938" y="4927600"/>
          <p14:tracePt t="24460" x="5397500" y="4927600"/>
          <p14:tracePt t="24466" x="5426075" y="4927600"/>
          <p14:tracePt t="24474" x="5492750" y="4937125"/>
          <p14:tracePt t="24482" x="5567363" y="4937125"/>
          <p14:tracePt t="24490" x="5605463" y="4937125"/>
          <p14:tracePt t="24498" x="5641975" y="4937125"/>
          <p14:tracePt t="24506" x="5661025" y="4937125"/>
          <p14:tracePt t="24514" x="5699125" y="4937125"/>
          <p14:tracePt t="24522" x="5726113" y="4937125"/>
          <p14:tracePt t="24530" x="5745163" y="4937125"/>
          <p14:tracePt t="24539" x="5764213" y="4937125"/>
          <p14:tracePt t="24546" x="5783263" y="4937125"/>
          <p14:tracePt t="24552" x="5802313" y="4937125"/>
          <p14:tracePt t="24560" x="5811838" y="4927600"/>
          <p14:tracePt t="24568" x="5821363" y="4927600"/>
          <p14:tracePt t="24576" x="5829300" y="4927600"/>
          <p14:tracePt t="24585" x="5838825" y="4927600"/>
          <p14:tracePt t="24592" x="5848350" y="4927600"/>
          <p14:tracePt t="24601" x="5848350" y="4918075"/>
          <p14:tracePt t="24608" x="5857875" y="4918075"/>
          <p14:tracePt t="24616" x="5867400" y="4918075"/>
          <p14:tracePt t="24624" x="5886450" y="4908550"/>
          <p14:tracePt t="24632" x="5895975" y="4908550"/>
          <p14:tracePt t="24640" x="5905500" y="4899025"/>
          <p14:tracePt t="24648" x="5924550" y="4899025"/>
          <p14:tracePt t="24654" x="5942013" y="4899025"/>
          <p14:tracePt t="24662" x="5951538" y="4899025"/>
          <p14:tracePt t="24670" x="5951538" y="4889500"/>
          <p14:tracePt t="24678" x="5961063" y="4889500"/>
          <p14:tracePt t="24686" x="5970588" y="4889500"/>
          <p14:tracePt t="24694" x="5980113" y="4889500"/>
          <p14:tracePt t="24701" x="5989638" y="4889500"/>
          <p14:tracePt t="24719" x="5989638" y="4879975"/>
          <p14:tracePt t="24726" x="5999163" y="4879975"/>
          <p14:tracePt t="24742" x="5999163" y="4872038"/>
          <p14:tracePt t="24756" x="6008688" y="4872038"/>
          <p14:tracePt t="24780" x="6018213" y="4862513"/>
          <p14:tracePt t="24812" x="6027738" y="4852988"/>
          <p14:tracePt t="24882" x="6027738" y="4843463"/>
          <p14:tracePt t="24960" x="6027738" y="4833938"/>
          <p14:tracePt t="24976" x="6037263" y="4833938"/>
          <p14:tracePt t="24984" x="6037263" y="4824413"/>
          <p14:tracePt t="24992" x="6037263" y="4814888"/>
          <p14:tracePt t="25002" x="6045200" y="4814888"/>
          <p14:tracePt t="25016" x="6054725" y="4795838"/>
          <p14:tracePt t="25022" x="6054725" y="4786313"/>
          <p14:tracePt t="25038" x="6064250" y="4776788"/>
          <p14:tracePt t="25046" x="6064250" y="4768850"/>
          <p14:tracePt t="25062" x="6064250" y="4759325"/>
          <p14:tracePt t="25070" x="6064250" y="4749800"/>
          <p14:tracePt t="25078" x="6064250" y="4740275"/>
          <p14:tracePt t="25086" x="6064250" y="4730750"/>
          <p14:tracePt t="25110" x="6064250" y="4721225"/>
          <p14:tracePt t="25116" x="6073775" y="4711700"/>
          <p14:tracePt t="25124" x="6073775" y="4702175"/>
          <p14:tracePt t="25132" x="6073775" y="4692650"/>
          <p14:tracePt t="25148" x="6073775" y="4683125"/>
          <p14:tracePt t="25156" x="6073775" y="4664075"/>
          <p14:tracePt t="25164" x="6073775" y="4656138"/>
          <p14:tracePt t="25180" x="6073775" y="4646613"/>
          <p14:tracePt t="25188" x="6073775" y="4637088"/>
          <p14:tracePt t="25196" x="6073775" y="4627563"/>
          <p14:tracePt t="25204" x="6073775" y="4618038"/>
          <p14:tracePt t="25218" x="6073775" y="4608513"/>
          <p14:tracePt t="25235" x="6073775" y="4598988"/>
          <p14:tracePt t="25266" x="6073775" y="4589463"/>
          <p14:tracePt t="25282" x="6073775" y="4579938"/>
          <p14:tracePt t="25320" x="6073775" y="4570413"/>
          <p14:tracePt t="25344" x="6073775" y="4560888"/>
          <p14:tracePt t="25422" x="6073775" y="4570413"/>
          <p14:tracePt t="25430" x="6054725" y="4598988"/>
          <p14:tracePt t="25658" x="6054725" y="4589463"/>
          <p14:tracePt t="25666" x="6054725" y="4560888"/>
          <p14:tracePt t="25674" x="6054725" y="4552950"/>
          <p14:tracePt t="25689" x="6054725" y="4543425"/>
          <p14:tracePt t="25728" x="6054725" y="4533900"/>
          <p14:tracePt t="26214" x="6054725" y="4524375"/>
          <p14:tracePt t="26456" x="6054725" y="4514850"/>
          <p14:tracePt t="26464" x="6064250" y="4514850"/>
          <p14:tracePt t="26496" x="6073775" y="4514850"/>
          <p14:tracePt t="26520" x="6073775" y="4505325"/>
          <p14:tracePt t="26536" x="6083300" y="4505325"/>
          <p14:tracePt t="26558" x="6083300" y="4495800"/>
          <p14:tracePt t="26606" x="6083300" y="4486275"/>
          <p14:tracePt t="26644" x="6092825" y="4486275"/>
          <p14:tracePt t="26652" x="6092825" y="4476750"/>
          <p14:tracePt t="26738" x="6102350" y="4467225"/>
          <p14:tracePt t="26794" x="6102350" y="4457700"/>
          <p14:tracePt t="26810" x="6111875" y="4457700"/>
          <p14:tracePt t="26824" x="6111875" y="4448175"/>
          <p14:tracePt t="27194" x="6111875" y="4457700"/>
          <p14:tracePt t="27202" x="6111875" y="4476750"/>
          <p14:tracePt t="27208" x="6102350" y="4476750"/>
          <p14:tracePt t="27506" x="6102350" y="4467225"/>
          <p14:tracePt t="27514" x="6102350" y="4448175"/>
          <p14:tracePt t="27522" x="6102350" y="4440238"/>
          <p14:tracePt t="27530" x="6102350" y="4430713"/>
          <p14:tracePt t="27538" x="6102350" y="4421188"/>
          <p14:tracePt t="27546" x="6102350" y="4411663"/>
          <p14:tracePt t="27554" x="6102350" y="4402138"/>
          <p14:tracePt t="27562" x="6102350" y="4392613"/>
          <p14:tracePt t="27584" x="6102350" y="4383088"/>
          <p14:tracePt t="27592" x="6102350" y="4373563"/>
          <p14:tracePt t="27602" x="6102350" y="4364038"/>
          <p14:tracePt t="27608" x="6102350" y="4354513"/>
          <p14:tracePt t="27624" x="6111875" y="4354513"/>
          <p14:tracePt t="27673" x="6111875" y="4344988"/>
          <p14:tracePt t="27742" x="6111875" y="4337050"/>
          <p14:tracePt t="27804" x="6111875" y="4327525"/>
          <p14:tracePt t="27820" x="6111875" y="4318000"/>
          <p14:tracePt t="28220" x="6111875" y="4308475"/>
          <p14:tracePt t="28854" x="6102350" y="4308475"/>
          <p14:tracePt t="28878" x="6092825" y="4318000"/>
          <p14:tracePt t="28894" x="6083300" y="4318000"/>
          <p14:tracePt t="28910" x="6083300" y="4327525"/>
          <p14:tracePt t="28940" x="6073775" y="4337050"/>
          <p14:tracePt t="28964" x="6064250" y="4337050"/>
          <p14:tracePt t="28972" x="6064250" y="4344988"/>
          <p14:tracePt t="28996" x="6054725" y="4344988"/>
          <p14:tracePt t="29010" x="6045200" y="4344988"/>
          <p14:tracePt t="29026" x="6045200" y="4354513"/>
          <p14:tracePt t="29051" x="6037263" y="4364038"/>
          <p14:tracePt t="29074" x="6027738" y="4373563"/>
          <p14:tracePt t="29090" x="6018213" y="4383088"/>
          <p14:tracePt t="29112" x="6018213" y="4392613"/>
          <p14:tracePt t="29426" x="6073775" y="4570413"/>
          <p14:tracePt t="29496" x="6073775" y="4579938"/>
          <p14:tracePt t="29512" x="6073775" y="4589463"/>
          <p14:tracePt t="29520" x="6073775" y="4598988"/>
          <p14:tracePt t="29528" x="6083300" y="4598988"/>
          <p14:tracePt t="29552" x="6092825" y="4598988"/>
          <p14:tracePt t="29606" x="6102350" y="4598988"/>
          <p14:tracePt t="29614" x="6102350" y="4608513"/>
          <p14:tracePt t="29630" x="6111875" y="4608513"/>
          <p14:tracePt t="29639" x="6111875" y="4618038"/>
          <p14:tracePt t="29662" x="6121400" y="4618038"/>
          <p14:tracePt t="29684" x="6130925" y="4618038"/>
          <p14:tracePt t="29716" x="6140450" y="4618038"/>
          <p14:tracePt t="29740" x="6149975" y="4618038"/>
          <p14:tracePt t="29770" x="6157913" y="4618038"/>
          <p14:tracePt t="29818" x="6167438" y="4618038"/>
          <p14:tracePt t="29842" x="6176963" y="4608513"/>
          <p14:tracePt t="29864" x="6186488" y="4608513"/>
          <p14:tracePt t="29928" x="6186488" y="4598988"/>
          <p14:tracePt t="29944" x="6186488" y="4589463"/>
          <p14:tracePt t="29951" x="6186488" y="4579938"/>
          <p14:tracePt t="29958" x="6186488" y="4570413"/>
          <p14:tracePt t="29990" x="6186488" y="4560888"/>
          <p14:tracePt t="29998" x="6186488" y="4552950"/>
          <p14:tracePt t="30006" x="6186488" y="4543425"/>
          <p14:tracePt t="30030" x="6186488" y="4533900"/>
          <p14:tracePt t="30039" x="6186488" y="4524375"/>
          <p14:tracePt t="30068" x="6186488" y="4514850"/>
          <p14:tracePt t="30084" x="6186488" y="4505325"/>
          <p14:tracePt t="30092" x="6176963" y="4505325"/>
          <p14:tracePt t="30116" x="6167438" y="4495800"/>
          <p14:tracePt t="30132" x="6167438" y="4486275"/>
          <p14:tracePt t="30139" x="6157913" y="4476750"/>
          <p14:tracePt t="30163" x="6157913" y="4467225"/>
          <p14:tracePt t="30179" x="6149975" y="4467225"/>
          <p14:tracePt t="30194" x="6140450" y="4457700"/>
          <p14:tracePt t="30218" x="6130925" y="4457700"/>
          <p14:tracePt t="30226" x="6130925" y="4448175"/>
          <p14:tracePt t="30234" x="6121400" y="4448175"/>
          <p14:tracePt t="30272" x="6121400" y="4440238"/>
          <p14:tracePt t="30304" x="6111875" y="4440238"/>
          <p14:tracePt t="30321" x="6102350" y="4440238"/>
          <p14:tracePt t="30327" x="6102350" y="4430713"/>
          <p14:tracePt t="30335" x="6092825" y="4430713"/>
          <p14:tracePt t="30437" x="6083300" y="4430713"/>
          <p14:tracePt t="30754" x="6073775" y="4430713"/>
          <p14:tracePt t="30782" x="6064250" y="4430713"/>
          <p14:tracePt t="30805" x="6054725" y="4430713"/>
          <p14:tracePt t="30820" x="6045200" y="4430713"/>
          <p14:tracePt t="30852" x="6037263" y="4430713"/>
          <p14:tracePt t="30860" x="6027738" y="4430713"/>
          <p14:tracePt t="30876" x="6018213" y="4430713"/>
          <p14:tracePt t="30885" x="6008688" y="4421188"/>
          <p14:tracePt t="30907" x="5999163" y="4421188"/>
          <p14:tracePt t="30914" x="5989638" y="4421188"/>
          <p14:tracePt t="30922" x="5980113" y="4411663"/>
          <p14:tracePt t="30930" x="5970588" y="4411663"/>
          <p14:tracePt t="30938" x="5961063" y="4411663"/>
          <p14:tracePt t="30946" x="5951538" y="4402138"/>
          <p14:tracePt t="30954" x="5932488" y="4402138"/>
          <p14:tracePt t="30963" x="5924550" y="4402138"/>
          <p14:tracePt t="30978" x="5905500" y="4392613"/>
          <p14:tracePt t="30986" x="5886450" y="4392613"/>
          <p14:tracePt t="30992" x="5867400" y="4392613"/>
          <p14:tracePt t="31002" x="5857875" y="4392613"/>
          <p14:tracePt t="31008" x="5838825" y="4392613"/>
          <p14:tracePt t="31016" x="5821363" y="4392613"/>
          <p14:tracePt t="31024" x="5802313" y="4392613"/>
          <p14:tracePt t="31033" x="5792788" y="4392613"/>
          <p14:tracePt t="31040" x="5783263" y="4392613"/>
          <p14:tracePt t="31048" x="5773738" y="4392613"/>
          <p14:tracePt t="31056" x="5754688" y="4392613"/>
          <p14:tracePt t="31064" x="5745163" y="4392613"/>
          <p14:tracePt t="31080" x="5735638" y="4392613"/>
          <p14:tracePt t="31085" x="5726113" y="4383088"/>
          <p14:tracePt t="31094" x="5716588" y="4383088"/>
          <p14:tracePt t="31102" x="5708650" y="4373563"/>
          <p14:tracePt t="31126" x="5699125" y="4373563"/>
          <p14:tracePt t="31142" x="5689600" y="4373563"/>
          <p14:tracePt t="31416" x="5680075" y="4373563"/>
          <p14:tracePt t="31432" x="5670550" y="4373563"/>
          <p14:tracePt t="31456" x="5670550" y="4383088"/>
          <p14:tracePt t="31470" x="5661025" y="4383088"/>
          <p14:tracePt t="31486" x="5651500" y="4392613"/>
          <p14:tracePt t="31502" x="5641975" y="4402138"/>
          <p14:tracePt t="31518" x="5632450" y="4411663"/>
          <p14:tracePt t="31542" x="5632450" y="4421188"/>
          <p14:tracePt t="31552" x="5622925" y="4430713"/>
          <p14:tracePt t="31564" x="5613400" y="4440238"/>
          <p14:tracePt t="31580" x="5605463" y="4448175"/>
          <p14:tracePt t="31596" x="5595938" y="4448175"/>
          <p14:tracePt t="31604" x="5595938" y="4457700"/>
          <p14:tracePt t="31612" x="5595938" y="4467225"/>
          <p14:tracePt t="31620" x="5595938" y="4476750"/>
          <p14:tracePt t="31628" x="5586413" y="4495800"/>
          <p14:tracePt t="31644" x="5576888" y="4505325"/>
          <p14:tracePt t="31652" x="5576888" y="4514850"/>
          <p14:tracePt t="31658" x="5576888" y="4524375"/>
          <p14:tracePt t="31674" x="5567363" y="4533900"/>
          <p14:tracePt t="31698" x="5567363" y="4543425"/>
          <p14:tracePt t="31706" x="5567363" y="4552950"/>
          <p14:tracePt t="31714" x="5557838" y="4560888"/>
          <p14:tracePt t="31723" x="5557838" y="4570413"/>
          <p14:tracePt t="31738" x="5557838" y="4579938"/>
          <p14:tracePt t="31752" x="5557838" y="4589463"/>
          <p14:tracePt t="31760" x="5557838" y="4598988"/>
          <p14:tracePt t="31768" x="5557838" y="4608513"/>
          <p14:tracePt t="31792" x="5557838" y="4618038"/>
          <p14:tracePt t="31824" x="5557838" y="4627563"/>
          <p14:tracePt t="31847" x="5557838" y="4637088"/>
          <p14:tracePt t="31862" x="5557838" y="4646613"/>
          <p14:tracePt t="31886" x="5557838" y="4656138"/>
          <p14:tracePt t="31902" x="5557838" y="4664075"/>
          <p14:tracePt t="31926" x="5557838" y="4673600"/>
          <p14:tracePt t="31941" x="5557838" y="4683125"/>
          <p14:tracePt t="31948" x="5567363" y="4683125"/>
          <p14:tracePt t="31964" x="5586413" y="4692650"/>
          <p14:tracePt t="31972" x="5595938" y="4702175"/>
          <p14:tracePt t="31980" x="5605463" y="4702175"/>
          <p14:tracePt t="31989" x="5632450" y="4711700"/>
          <p14:tracePt t="31997" x="5651500" y="4711700"/>
          <p14:tracePt t="32004" x="5680075" y="4711700"/>
          <p14:tracePt t="32012" x="5708650" y="4711700"/>
          <p14:tracePt t="32020" x="5745163" y="4711700"/>
          <p14:tracePt t="32026" x="5783263" y="4711700"/>
          <p14:tracePt t="32035" x="5829300" y="4711700"/>
          <p14:tracePt t="32043" x="5867400" y="4711700"/>
          <p14:tracePt t="32051" x="5895975" y="4711700"/>
          <p14:tracePt t="32059" x="5932488" y="4711700"/>
          <p14:tracePt t="32066" x="5989638" y="4711700"/>
          <p14:tracePt t="32074" x="6045200" y="4702175"/>
          <p14:tracePt t="32082" x="6102350" y="4673600"/>
          <p14:tracePt t="32090" x="6167438" y="4656138"/>
          <p14:tracePt t="32098" x="6270625" y="4608513"/>
          <p14:tracePt t="32106" x="6365875" y="4570413"/>
          <p14:tracePt t="32114" x="6553200" y="4495800"/>
          <p14:tracePt t="32123" x="6702425" y="4421188"/>
          <p14:tracePt t="32128" x="6797675" y="4383088"/>
          <p14:tracePt t="32136" x="6918325" y="4318000"/>
          <p14:tracePt t="32144" x="7107238" y="4260850"/>
          <p14:tracePt t="32151" x="7162800" y="4232275"/>
          <p14:tracePt t="32160" x="7275513" y="4195763"/>
          <p14:tracePt t="32169" x="7332663" y="4176713"/>
          <p14:tracePt t="32380" x="7894638" y="3848100"/>
          <p14:tracePt t="32388" x="7904163" y="3848100"/>
          <p14:tracePt t="32410" x="7913688" y="3838575"/>
          <p14:tracePt t="32418" x="7913688" y="3829050"/>
          <p14:tracePt t="32426" x="7932738" y="3819525"/>
          <p14:tracePt t="32435" x="7942263" y="3810000"/>
          <p14:tracePt t="32442" x="7970838" y="3802063"/>
          <p14:tracePt t="32452" x="7999413" y="3754438"/>
          <p14:tracePt t="32458" x="8026400" y="3725863"/>
          <p14:tracePt t="32466" x="8064500" y="3689350"/>
          <p14:tracePt t="32474" x="8093075" y="3670300"/>
          <p14:tracePt t="32482" x="8120063" y="3641725"/>
          <p14:tracePt t="32490" x="8148638" y="3613150"/>
          <p14:tracePt t="32496" x="8215313" y="3567113"/>
          <p14:tracePt t="32505" x="8242300" y="3529013"/>
          <p14:tracePt t="32512" x="8289925" y="3482975"/>
          <p14:tracePt t="32520" x="8355013" y="3416300"/>
          <p14:tracePt t="32528" x="8421688" y="3351213"/>
          <p14:tracePt t="32539" x="8505825" y="3275013"/>
          <p14:tracePt t="32544" x="8534400" y="3238500"/>
          <p14:tracePt t="32552" x="8618538" y="3162300"/>
          <p14:tracePt t="32560" x="8693150" y="3097213"/>
          <p14:tracePt t="32568" x="8777288" y="3041650"/>
          <p14:tracePt t="32576" x="8824913" y="2994025"/>
          <p14:tracePt t="32585" x="8853488" y="2974975"/>
          <p14:tracePt t="32592" x="8880475" y="2946400"/>
          <p14:tracePt t="32598" x="8909050" y="2928938"/>
          <p14:tracePt t="32606" x="8937625" y="2890838"/>
          <p14:tracePt t="32619" x="8956675" y="2881313"/>
          <p14:tracePt t="32623" x="8975725" y="2852738"/>
          <p14:tracePt t="32630" x="9002713" y="2825750"/>
          <p14:tracePt t="32638" x="9031288" y="2797175"/>
          <p14:tracePt t="32646" x="9050338" y="2787650"/>
          <p14:tracePt t="32654" x="9069388" y="2768600"/>
          <p14:tracePt t="32662" x="9096375" y="2749550"/>
          <p14:tracePt t="32670" x="9115425" y="2749550"/>
          <p14:tracePt t="32678" x="9115425" y="2740025"/>
          <p14:tracePt t="32685" x="9134475" y="2732088"/>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AF1A92-A372-4B8B-8BCE-E3BA542CBA72}"/>
              </a:ext>
            </a:extLst>
          </p:cNvPr>
          <p:cNvSpPr>
            <a:spLocks noGrp="1"/>
          </p:cNvSpPr>
          <p:nvPr>
            <p:ph type="title"/>
          </p:nvPr>
        </p:nvSpPr>
        <p:spPr/>
        <p:txBody>
          <a:bodyPr/>
          <a:lstStyle/>
          <a:p>
            <a:r>
              <a:rPr lang="en-US"/>
              <a:t>Vanishing and Exploding Gradient problem - WHY</a:t>
            </a:r>
          </a:p>
        </p:txBody>
      </p:sp>
      <mc:AlternateContent xmlns:mc="http://schemas.openxmlformats.org/markup-compatibility/2006" xmlns:a14="http://schemas.microsoft.com/office/drawing/2010/main">
        <mc:Choice Requires="a14">
          <p:sp>
            <p:nvSpPr>
              <p:cNvPr id="3" name="Chỗ dành sẵn cho Văn bản 2">
                <a:extLst>
                  <a:ext uri="{FF2B5EF4-FFF2-40B4-BE49-F238E27FC236}">
                    <a16:creationId xmlns:a16="http://schemas.microsoft.com/office/drawing/2014/main" id="{6DF89ECD-CB5D-43E1-A364-EF92558035C8}"/>
                  </a:ext>
                </a:extLst>
              </p:cNvPr>
              <p:cNvSpPr>
                <a:spLocks noGrp="1"/>
              </p:cNvSpPr>
              <p:nvPr>
                <p:ph type="body" idx="1"/>
              </p:nvPr>
            </p:nvSpPr>
            <p:spPr>
              <a:xfrm>
                <a:off x="419514" y="1242651"/>
                <a:ext cx="7571700" cy="3704000"/>
              </a:xfrm>
            </p:spPr>
            <p:txBody>
              <a:bodyPr/>
              <a:lstStyle/>
              <a:p>
                <a:pPr marL="38100" indent="0">
                  <a:buNone/>
                </a:pPr>
                <a14:m>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sub>
                        </m:sSub>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𝑘</m:t>
                            </m:r>
                          </m:sub>
                        </m:sSub>
                      </m:den>
                    </m:f>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𝜂</m:t>
                        </m:r>
                      </m:e>
                      <m:sup>
                        <m:r>
                          <a:rPr lang="en-US" sz="1800" i="1">
                            <a:latin typeface="Cambria Math" panose="02040503050406030204" pitchFamily="18" charset="0"/>
                          </a:rPr>
                          <m:t>𝑡</m:t>
                        </m:r>
                        <m:r>
                          <a:rPr lang="en-US" sz="1800" i="1">
                            <a:latin typeface="Cambria Math" panose="02040503050406030204" pitchFamily="18" charset="0"/>
                          </a:rPr>
                          <m:t>−</m:t>
                        </m:r>
                        <m:r>
                          <a:rPr lang="en-US" sz="1800" i="1">
                            <a:latin typeface="Cambria Math" panose="02040503050406030204" pitchFamily="18" charset="0"/>
                          </a:rPr>
                          <m:t>𝑘</m:t>
                        </m:r>
                      </m:sup>
                    </m:sSup>
                    <m:r>
                      <a:rPr lang="en-US" sz="1800" i="1">
                        <a:latin typeface="Cambria Math" panose="02040503050406030204" pitchFamily="18" charset="0"/>
                      </a:rPr>
                      <m:t> </m:t>
                    </m:r>
                    <m:r>
                      <a:rPr lang="en-US" sz="1800" b="0" i="0" smtClean="0">
                        <a:latin typeface="Cambria Math" panose="02040503050406030204" pitchFamily="18" charset="0"/>
                      </a:rPr>
                      <m:t>,</m:t>
                    </m:r>
                  </m:oMath>
                </a14:m>
                <a:r>
                  <a:rPr lang="en-US" sz="1800"/>
                  <a:t> với (t-k) lớn:</a:t>
                </a:r>
              </a:p>
              <a:p>
                <a:pPr>
                  <a:buFont typeface="Arial" panose="020B0604020202020204" pitchFamily="34" charset="0"/>
                  <a:buChar char="•"/>
                </a:pPr>
                <a14:m>
                  <m:oMath xmlns:m="http://schemas.openxmlformats.org/officeDocument/2006/math">
                    <m:r>
                      <a:rPr lang="en-US" sz="1800" i="1" smtClean="0">
                        <a:latin typeface="Cambria Math" panose="02040503050406030204" pitchFamily="18" charset="0"/>
                      </a:rPr>
                      <m:t>𝛼</m:t>
                    </m:r>
                    <m:r>
                      <a:rPr lang="en-US" sz="1800" i="1" smtClean="0">
                        <a:latin typeface="Cambria Math" panose="02040503050406030204" pitchFamily="18" charset="0"/>
                      </a:rPr>
                      <m:t>&lt;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𝛽</m:t>
                        </m:r>
                      </m:den>
                    </m:f>
                  </m:oMath>
                </a14:m>
                <a:r>
                  <a:rPr lang="en-US" sz="1800"/>
                  <a:t> hoặc </a:t>
                </a:r>
                <a14:m>
                  <m:oMath xmlns:m="http://schemas.openxmlformats.org/officeDocument/2006/math">
                    <m:r>
                      <a:rPr lang="en-US" sz="1800" i="1">
                        <a:latin typeface="Cambria Math" panose="02040503050406030204" pitchFamily="18" charset="0"/>
                      </a:rPr>
                      <m:t>𝜂</m:t>
                    </m:r>
                    <m:r>
                      <a:rPr lang="en-US" sz="1800" i="1">
                        <a:latin typeface="Cambria Math" panose="02040503050406030204" pitchFamily="18" charset="0"/>
                      </a:rPr>
                      <m:t> </m:t>
                    </m:r>
                  </m:oMath>
                </a14:m>
                <a:r>
                  <a:rPr lang="en-US" sz="1800" i="1"/>
                  <a:t>&lt; 1 </a:t>
                </a:r>
                <a14:m>
                  <m:oMath xmlns:m="http://schemas.openxmlformats.org/officeDocument/2006/math">
                    <m:r>
                      <a:rPr lang="en-US" sz="1800" i="1">
                        <a:latin typeface="Cambria Math" panose="02040503050406030204" pitchFamily="18" charset="0"/>
                      </a:rPr>
                      <m:t>→</m:t>
                    </m:r>
                  </m:oMath>
                </a14:m>
                <a:r>
                  <a:rPr lang="en-US" sz="1800" i="1"/>
                  <a:t> hiện tượng vanishing gradient</a:t>
                </a:r>
                <a:endParaRPr lang="en-US" sz="1800"/>
              </a:p>
              <a:p>
                <a:pPr>
                  <a:buFont typeface="Arial" panose="020B0604020202020204" pitchFamily="34" charset="0"/>
                  <a:buChar char="•"/>
                </a:pPr>
                <a14:m>
                  <m:oMath xmlns:m="http://schemas.openxmlformats.org/officeDocument/2006/math">
                    <m:r>
                      <a:rPr lang="en-US" sz="1800" i="1">
                        <a:latin typeface="Cambria Math" panose="02040503050406030204" pitchFamily="18" charset="0"/>
                      </a:rPr>
                      <m:t>𝛼</m:t>
                    </m:r>
                    <m:r>
                      <a:rPr lang="en-US" sz="1800" b="0" i="1" smtClean="0">
                        <a:latin typeface="Cambria Math" panose="02040503050406030204" pitchFamily="18" charset="0"/>
                      </a:rPr>
                      <m:t>&gt;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𝛽</m:t>
                        </m:r>
                      </m:den>
                    </m:f>
                    <m:r>
                      <a:rPr lang="en-US" sz="1800" i="1">
                        <a:latin typeface="Cambria Math" panose="02040503050406030204" pitchFamily="18" charset="0"/>
                      </a:rPr>
                      <m:t> </m:t>
                    </m:r>
                    <m:r>
                      <m:rPr>
                        <m:sty m:val="p"/>
                      </m:rPr>
                      <a:rPr lang="en-US" sz="1800">
                        <a:latin typeface="Cambria Math" panose="02040503050406030204" pitchFamily="18" charset="0"/>
                      </a:rPr>
                      <m:t>ho</m:t>
                    </m:r>
                    <m:r>
                      <a:rPr lang="en-US" sz="1800">
                        <a:latin typeface="Cambria Math" panose="02040503050406030204" pitchFamily="18" charset="0"/>
                      </a:rPr>
                      <m:t>ặ</m:t>
                    </m:r>
                    <m:r>
                      <m:rPr>
                        <m:sty m:val="p"/>
                      </m:rPr>
                      <a:rPr lang="en-US" sz="1800">
                        <a:latin typeface="Cambria Math" panose="02040503050406030204" pitchFamily="18" charset="0"/>
                      </a:rPr>
                      <m:t>c</m:t>
                    </m:r>
                    <m:r>
                      <a:rPr lang="en-US" sz="1800" i="1">
                        <a:latin typeface="Cambria Math" panose="02040503050406030204" pitchFamily="18" charset="0"/>
                      </a:rPr>
                      <m:t> </m:t>
                    </m:r>
                    <m:r>
                      <a:rPr lang="en-US" sz="1800" i="1">
                        <a:latin typeface="Cambria Math" panose="02040503050406030204" pitchFamily="18" charset="0"/>
                      </a:rPr>
                      <m:t>𝜂</m:t>
                    </m:r>
                  </m:oMath>
                </a14:m>
                <a:r>
                  <a:rPr lang="en-US" sz="1800" i="1"/>
                  <a:t> &gt; 1 </a:t>
                </a:r>
                <a14:m>
                  <m:oMath xmlns:m="http://schemas.openxmlformats.org/officeDocument/2006/math">
                    <m:r>
                      <a:rPr lang="en-US" sz="1800" i="1">
                        <a:latin typeface="Cambria Math" panose="02040503050406030204" pitchFamily="18" charset="0"/>
                      </a:rPr>
                      <m:t>→</m:t>
                    </m:r>
                  </m:oMath>
                </a14:m>
                <a:r>
                  <a:rPr lang="en-US" sz="1800" i="1"/>
                  <a:t> hiện tượng </a:t>
                </a:r>
                <a:r>
                  <a:rPr lang="en-US" sz="1800"/>
                  <a:t>exploding gradient </a:t>
                </a:r>
              </a:p>
              <a:p>
                <a:pPr marL="38100" indent="0">
                  <a:buNone/>
                </a:pPr>
                <a:endParaRPr lang="en-US" sz="2000" i="1">
                  <a:solidFill>
                    <a:srgbClr val="000000"/>
                  </a:solidFill>
                  <a:latin typeface="KaTeX_Math"/>
                </a:endParaRPr>
              </a:p>
              <a:p>
                <a:pPr marL="0" lvl="0" indent="0" algn="just" eaLnBrk="0" fontAlgn="base" hangingPunct="0">
                  <a:spcBef>
                    <a:spcPct val="0"/>
                  </a:spcBef>
                  <a:spcAft>
                    <a:spcPct val="0"/>
                  </a:spcAft>
                  <a:buClrTx/>
                  <a:buSzTx/>
                  <a:buNone/>
                </a:pPr>
                <a:r>
                  <a:rPr lang="en-US" altLang="en-US" sz="2000">
                    <a:solidFill>
                      <a:schemeClr val="tx1"/>
                    </a:solidFill>
                    <a:latin typeface="Calibri" panose="020F0502020204030204" pitchFamily="34" charset="0"/>
                    <a:ea typeface="Times New Roman" panose="02020603050405020304" pitchFamily="18" charset="0"/>
                    <a:cs typeface="Times New Roman" panose="02020603050405020304" pitchFamily="18" charset="0"/>
                  </a:rPr>
                  <a:t>Ví dụ: gradient sẽ tiến dần về 0 khi:</a:t>
                </a:r>
                <a:endParaRPr lang="en-US" altLang="en-US" sz="1100">
                  <a:solidFill>
                    <a:schemeClr val="tx1"/>
                  </a:solidFill>
                </a:endParaRPr>
              </a:p>
              <a:p>
                <a:pPr marL="0" lvl="0" indent="0" algn="just" eaLnBrk="0" fontAlgn="base" hangingPunct="0">
                  <a:spcBef>
                    <a:spcPct val="0"/>
                  </a:spcBef>
                  <a:spcAft>
                    <a:spcPct val="0"/>
                  </a:spcAft>
                  <a:buClrTx/>
                  <a:buSzTx/>
                  <a:buFontTx/>
                  <a:buChar char="•"/>
                </a:pPr>
                <a:r>
                  <a:rPr lang="en-US" alt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a:t>α</a:t>
                </a:r>
                <a:r>
                  <a:rPr lang="en-US" altLang="en-US" sz="2000">
                    <a:solidFill>
                      <a:schemeClr val="tx1"/>
                    </a:solidFill>
                    <a:latin typeface="Calibri" panose="020F0502020204030204" pitchFamily="34" charset="0"/>
                    <a:ea typeface="Times New Roman" panose="02020603050405020304" pitchFamily="18" charset="0"/>
                    <a:cs typeface="Times New Roman" panose="02020603050405020304" pitchFamily="18" charset="0"/>
                  </a:rPr>
                  <a:t> &lt; 4 nếu f là hàm sigmoid vì </a:t>
                </a:r>
                <a:r>
                  <a:rPr lang="en-US" alt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a:t>β</a:t>
                </a:r>
                <a:r>
                  <a:rPr lang="en-US" altLang="en-US" sz="2000">
                    <a:solidFill>
                      <a:schemeClr val="tx1"/>
                    </a:solidFill>
                    <a:latin typeface="Calibri" panose="020F0502020204030204" pitchFamily="34" charset="0"/>
                    <a:ea typeface="Times New Roman" panose="02020603050405020304" pitchFamily="18" charset="0"/>
                    <a:cs typeface="Times New Roman" panose="02020603050405020304" pitchFamily="18" charset="0"/>
                  </a:rPr>
                  <a:t> = 0.25 </a:t>
                </a:r>
                <a:endParaRPr lang="en-US" altLang="en-US" sz="1100">
                  <a:solidFill>
                    <a:schemeClr val="tx1"/>
                  </a:solidFill>
                </a:endParaRPr>
              </a:p>
              <a:p>
                <a:pPr marL="0" lvl="0" indent="0" algn="just" eaLnBrk="0" fontAlgn="base" hangingPunct="0">
                  <a:spcBef>
                    <a:spcPct val="0"/>
                  </a:spcBef>
                  <a:spcAft>
                    <a:spcPct val="0"/>
                  </a:spcAft>
                  <a:buClrTx/>
                  <a:buSzTx/>
                  <a:buFontTx/>
                  <a:buChar char="•"/>
                </a:pPr>
                <a:r>
                  <a:rPr lang="en-US" alt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a:t>α</a:t>
                </a:r>
                <a:r>
                  <a:rPr lang="en-US" altLang="en-US" sz="2000">
                    <a:solidFill>
                      <a:schemeClr val="tx1"/>
                    </a:solidFill>
                    <a:latin typeface="Calibri" panose="020F0502020204030204" pitchFamily="34" charset="0"/>
                    <a:ea typeface="Times New Roman" panose="02020603050405020304" pitchFamily="18" charset="0"/>
                    <a:cs typeface="Times New Roman" panose="02020603050405020304" pitchFamily="18" charset="0"/>
                  </a:rPr>
                  <a:t> &lt; 1 nếu f là hàm tanh vì </a:t>
                </a:r>
                <a:r>
                  <a:rPr lang="en-US" alt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a:t>β</a:t>
                </a:r>
                <a:r>
                  <a:rPr lang="en-US" altLang="en-US" sz="2000">
                    <a:solidFill>
                      <a:schemeClr val="tx1"/>
                    </a:solidFill>
                    <a:latin typeface="Calibri" panose="020F0502020204030204" pitchFamily="34" charset="0"/>
                    <a:ea typeface="Times New Roman" panose="02020603050405020304" pitchFamily="18" charset="0"/>
                    <a:cs typeface="Times New Roman" panose="02020603050405020304" pitchFamily="18" charset="0"/>
                  </a:rPr>
                  <a:t> = 1</a:t>
                </a:r>
                <a:endParaRPr lang="en-US" altLang="en-US" sz="3200">
                  <a:solidFill>
                    <a:schemeClr val="tx1"/>
                  </a:solidFill>
                  <a:latin typeface="Arial" panose="020B0604020202020204" pitchFamily="34" charset="0"/>
                </a:endParaRPr>
              </a:p>
              <a:p>
                <a:pPr marL="38100" indent="0">
                  <a:buNone/>
                </a:pPr>
                <a:endParaRPr lang="en-US" sz="2000"/>
              </a:p>
              <a:p>
                <a:endParaRPr lang="en-US" sz="2000"/>
              </a:p>
            </p:txBody>
          </p:sp>
        </mc:Choice>
        <mc:Fallback xmlns="">
          <p:sp>
            <p:nvSpPr>
              <p:cNvPr id="3" name="Chỗ dành sẵn cho Văn bản 2">
                <a:extLst>
                  <a:ext uri="{FF2B5EF4-FFF2-40B4-BE49-F238E27FC236}">
                    <a16:creationId xmlns:a16="http://schemas.microsoft.com/office/drawing/2014/main" id="{6DF89ECD-CB5D-43E1-A364-EF92558035C8}"/>
                  </a:ext>
                </a:extLst>
              </p:cNvPr>
              <p:cNvSpPr>
                <a:spLocks noGrp="1" noRot="1" noChangeAspect="1" noMove="1" noResize="1" noEditPoints="1" noAdjustHandles="1" noChangeArrowheads="1" noChangeShapeType="1" noTextEdit="1"/>
              </p:cNvSpPr>
              <p:nvPr>
                <p:ph type="body" idx="1"/>
              </p:nvPr>
            </p:nvSpPr>
            <p:spPr>
              <a:xfrm>
                <a:off x="419514" y="1242651"/>
                <a:ext cx="7571700" cy="3704000"/>
              </a:xfrm>
              <a:blipFill>
                <a:blip r:embed="rId3"/>
                <a:stretch>
                  <a:fillRect l="-1208"/>
                </a:stretch>
              </a:blipFill>
            </p:spPr>
            <p:txBody>
              <a:bodyPr/>
              <a:lstStyle/>
              <a:p>
                <a:r>
                  <a:rPr lang="en-US">
                    <a:noFill/>
                  </a:rPr>
                  <a:t> </a:t>
                </a:r>
              </a:p>
            </p:txBody>
          </p:sp>
        </mc:Fallback>
      </mc:AlternateContent>
      <p:sp>
        <p:nvSpPr>
          <p:cNvPr id="4" name="Chỗ dành sẵn cho Số hiệu Bản chiếu 3">
            <a:extLst>
              <a:ext uri="{FF2B5EF4-FFF2-40B4-BE49-F238E27FC236}">
                <a16:creationId xmlns:a16="http://schemas.microsoft.com/office/drawing/2014/main" id="{C6586F64-56A0-4F47-9458-4C715D370EC1}"/>
              </a:ext>
            </a:extLst>
          </p:cNvPr>
          <p:cNvSpPr>
            <a:spLocks noGrp="1"/>
          </p:cNvSpPr>
          <p:nvPr>
            <p:ph type="sldNum" idx="12"/>
          </p:nvPr>
        </p:nvSpPr>
        <p:spPr/>
        <p:txBody>
          <a:bodyPr/>
          <a:lstStyle/>
          <a:p>
            <a:fld id="{00000000-1234-1234-1234-123412341234}" type="slidenum">
              <a:rPr lang="en-US" smtClean="0"/>
              <a:pPr/>
              <a:t>18</a:t>
            </a:fld>
            <a:endParaRPr lang="en-US"/>
          </a:p>
        </p:txBody>
      </p:sp>
      <p:pic>
        <p:nvPicPr>
          <p:cNvPr id="6" name="Hình ảnh 5" descr="Activation Plots">
            <a:extLst>
              <a:ext uri="{FF2B5EF4-FFF2-40B4-BE49-F238E27FC236}">
                <a16:creationId xmlns:a16="http://schemas.microsoft.com/office/drawing/2014/main" id="{26825182-9708-48BA-A5E2-B75D47060C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90459" y="2834640"/>
            <a:ext cx="4553541" cy="1541198"/>
          </a:xfrm>
          <a:prstGeom prst="rect">
            <a:avLst/>
          </a:prstGeom>
          <a:noFill/>
          <a:ln>
            <a:noFill/>
          </a:ln>
        </p:spPr>
      </p:pic>
    </p:spTree>
    <p:extLst>
      <p:ext uri="{BB962C8B-B14F-4D97-AF65-F5344CB8AC3E}">
        <p14:creationId xmlns:p14="http://schemas.microsoft.com/office/powerpoint/2010/main" val="3200962418"/>
      </p:ext>
    </p:extLst>
  </p:cSld>
  <p:clrMapOvr>
    <a:masterClrMapping/>
  </p:clrMapOvr>
  <p:transition advTm="81989">
    <p:fade thruBlk="1"/>
  </p:transition>
  <p:extLst>
    <p:ext uri="{3A86A75C-4F4B-4683-9AE1-C65F6400EC91}">
      <p14:laserTraceLst xmlns:p14="http://schemas.microsoft.com/office/powerpoint/2010/main">
        <p14:tracePtLst>
          <p14:tracePt t="732" x="1136650" y="1782763"/>
          <p14:tracePt t="748" x="1144588" y="1765300"/>
          <p14:tracePt t="756" x="1144588" y="1755775"/>
          <p14:tracePt t="763" x="1154113" y="1736725"/>
          <p14:tracePt t="780" x="1163638" y="1717675"/>
          <p14:tracePt t="785" x="1173163" y="1708150"/>
          <p14:tracePt t="793" x="1173163" y="1698625"/>
          <p14:tracePt t="802" x="1182688" y="1689100"/>
          <p14:tracePt t="818" x="1192213" y="1689100"/>
          <p14:tracePt t="826" x="1192213" y="1679575"/>
          <p14:tracePt t="849" x="1192213" y="1670050"/>
          <p14:tracePt t="865" x="1192213" y="1660525"/>
          <p14:tracePt t="883" x="1201738" y="1660525"/>
          <p14:tracePt t="1115" x="1201738" y="1652588"/>
          <p14:tracePt t="1255" x="1201738" y="1643063"/>
          <p14:tracePt t="1263" x="1201738" y="1633538"/>
          <p14:tracePt t="1279" x="1201738" y="1624013"/>
          <p14:tracePt t="1287" x="1192213" y="1624013"/>
          <p14:tracePt t="1357" x="1192213" y="1614488"/>
          <p14:tracePt t="1460" x="1192213" y="1604963"/>
          <p14:tracePt t="1499" x="1192213" y="1595438"/>
          <p14:tracePt t="1531" x="1192213" y="1585913"/>
          <p14:tracePt t="1554" x="1201738" y="1576388"/>
          <p14:tracePt t="1578" x="1211263" y="1566863"/>
          <p14:tracePt t="1593" x="1211263" y="1557338"/>
          <p14:tracePt t="1610" x="1220788" y="1557338"/>
          <p14:tracePt t="1617" x="1220788" y="1549400"/>
          <p14:tracePt t="1625" x="1220788" y="1539875"/>
          <p14:tracePt t="1632" x="1230313" y="1539875"/>
          <p14:tracePt t="1640" x="1230313" y="1530350"/>
          <p14:tracePt t="1648" x="1230313" y="1520825"/>
          <p14:tracePt t="1655" x="1239838" y="1501775"/>
          <p14:tracePt t="1663" x="1249363" y="1482725"/>
          <p14:tracePt t="1672" x="1257300" y="1473200"/>
          <p14:tracePt t="1679" x="1266825" y="1463675"/>
          <p14:tracePt t="1687" x="1276350" y="1454150"/>
          <p14:tracePt t="1696" x="1285875" y="1446213"/>
          <p14:tracePt t="1703" x="1285875" y="1436688"/>
          <p14:tracePt t="1711" x="1295400" y="1427163"/>
          <p14:tracePt t="1719" x="1314450" y="1408113"/>
          <p14:tracePt t="1735" x="1323975" y="1398588"/>
          <p14:tracePt t="1742" x="1352550" y="1379538"/>
          <p14:tracePt t="1749" x="1379538" y="1360488"/>
          <p14:tracePt t="1757" x="1398588" y="1350963"/>
          <p14:tracePt t="1764" x="1398588" y="1341438"/>
          <p14:tracePt t="1773" x="1417638" y="1333500"/>
          <p14:tracePt t="1789" x="1436688" y="1323975"/>
          <p14:tracePt t="1797" x="1446213" y="1323975"/>
          <p14:tracePt t="1813" x="1455738" y="1323975"/>
          <p14:tracePt t="1844" x="1465263" y="1323975"/>
          <p14:tracePt t="1961" x="1473200" y="1323975"/>
          <p14:tracePt t="1969" x="1482725" y="1323975"/>
          <p14:tracePt t="1977" x="1492250" y="1323975"/>
          <p14:tracePt t="1993" x="1501775" y="1333500"/>
          <p14:tracePt t="2001" x="1511300" y="1333500"/>
          <p14:tracePt t="2010" x="1530350" y="1350963"/>
          <p14:tracePt t="2015" x="1539875" y="1360488"/>
          <p14:tracePt t="2032" x="1539875" y="1370013"/>
          <p14:tracePt t="2039" x="1549400" y="1379538"/>
          <p14:tracePt t="2047" x="1568450" y="1389063"/>
          <p14:tracePt t="2056" x="1568450" y="1398588"/>
          <p14:tracePt t="2150" x="1568450" y="1408113"/>
          <p14:tracePt t="2157" x="1577975" y="1408113"/>
          <p14:tracePt t="2165" x="1577975" y="1417638"/>
          <p14:tracePt t="2181" x="1577975" y="1427163"/>
          <p14:tracePt t="2196" x="1577975" y="1436688"/>
          <p14:tracePt t="2211" x="1577975" y="1446213"/>
          <p14:tracePt t="2218" x="1577975" y="1454150"/>
          <p14:tracePt t="2227" x="1577975" y="1463675"/>
          <p14:tracePt t="2236" x="1577975" y="1473200"/>
          <p14:tracePt t="2252" x="1568450" y="1482725"/>
          <p14:tracePt t="2268" x="1558925" y="1492250"/>
          <p14:tracePt t="2285" x="1558925" y="1501775"/>
          <p14:tracePt t="2289" x="1558925" y="1511300"/>
          <p14:tracePt t="2306" x="1549400" y="1511300"/>
          <p14:tracePt t="2313" x="1530350" y="1520825"/>
          <p14:tracePt t="2321" x="1520825" y="1530350"/>
          <p14:tracePt t="2330" x="1511300" y="1539875"/>
          <p14:tracePt t="2346" x="1511300" y="1549400"/>
          <p14:tracePt t="2353" x="1492250" y="1549400"/>
          <p14:tracePt t="2361" x="1482725" y="1557338"/>
          <p14:tracePt t="2369" x="1473200" y="1557338"/>
          <p14:tracePt t="2377" x="1473200" y="1566863"/>
          <p14:tracePt t="2392" x="1465263" y="1576388"/>
          <p14:tracePt t="2399" x="1455738" y="1576388"/>
          <p14:tracePt t="2407" x="1446213" y="1576388"/>
          <p14:tracePt t="2415" x="1427163" y="1585913"/>
          <p14:tracePt t="2423" x="1417638" y="1585913"/>
          <p14:tracePt t="2432" x="1408113" y="1585913"/>
          <p14:tracePt t="2439" x="1398588" y="1585913"/>
          <p14:tracePt t="2448" x="1389063" y="1585913"/>
          <p14:tracePt t="2480" x="1379538" y="1585913"/>
          <p14:tracePt t="2541" x="1370013" y="1585913"/>
          <p14:tracePt t="2551" x="1360488" y="1585913"/>
          <p14:tracePt t="2558" x="1343025" y="1585913"/>
          <p14:tracePt t="2573" x="1323975" y="1585913"/>
          <p14:tracePt t="2580" x="1314450" y="1585913"/>
          <p14:tracePt t="2589" x="1295400" y="1585913"/>
          <p14:tracePt t="2603" x="1285875" y="1585913"/>
          <p14:tracePt t="2619" x="1276350" y="1585913"/>
          <p14:tracePt t="2627" x="1266825" y="1585913"/>
          <p14:tracePt t="2651" x="1257300" y="1585913"/>
          <p14:tracePt t="2668" x="1257300" y="1576388"/>
          <p14:tracePt t="2682" x="1239838" y="1566863"/>
          <p14:tracePt t="2689" x="1230313" y="1557338"/>
          <p14:tracePt t="2697" x="1220788" y="1557338"/>
          <p14:tracePt t="2706" x="1201738" y="1549400"/>
          <p14:tracePt t="2713" x="1201738" y="1539875"/>
          <p14:tracePt t="2722" x="1182688" y="1530350"/>
          <p14:tracePt t="2729" x="1163638" y="1511300"/>
          <p14:tracePt t="2737" x="1144588" y="1501775"/>
          <p14:tracePt t="2745" x="1127125" y="1492250"/>
          <p14:tracePt t="2753" x="1108075" y="1482725"/>
          <p14:tracePt t="2768" x="1098550" y="1482725"/>
          <p14:tracePt t="2775" x="1098550" y="1473200"/>
          <p14:tracePt t="2785" x="1089025" y="1473200"/>
          <p14:tracePt t="2791" x="1079500" y="1473200"/>
          <p14:tracePt t="2801" x="1060450" y="1463675"/>
          <p14:tracePt t="2808" x="1050925" y="1454150"/>
          <p14:tracePt t="2823" x="1041400" y="1446213"/>
          <p14:tracePt t="2832" x="1033463" y="1436688"/>
          <p14:tracePt t="2839" x="1023938" y="1436688"/>
          <p14:tracePt t="2856" x="1014413" y="1436688"/>
          <p14:tracePt t="2869" x="1014413" y="1427163"/>
          <p14:tracePt t="2877" x="1004888" y="1427163"/>
          <p14:tracePt t="2899" x="1004888" y="1417638"/>
          <p14:tracePt t="2902" x="995363" y="1417638"/>
          <p14:tracePt t="2918" x="985838" y="1408113"/>
          <p14:tracePt t="2942" x="976313" y="1398588"/>
          <p14:tracePt t="2949" x="966788" y="1398588"/>
          <p14:tracePt t="2958" x="957263" y="1398588"/>
          <p14:tracePt t="2962" x="947738" y="1398588"/>
          <p14:tracePt t="2971" x="947738" y="1389063"/>
          <p14:tracePt t="2988" x="938213" y="1389063"/>
          <p14:tracePt t="3003" x="928688" y="1389063"/>
          <p14:tracePt t="3073" x="928688" y="1379538"/>
          <p14:tracePt t="3199" x="920750" y="1379538"/>
          <p14:tracePt t="3216" x="911225" y="1370013"/>
          <p14:tracePt t="3232" x="901700" y="1360488"/>
          <p14:tracePt t="3242" x="892175" y="1360488"/>
          <p14:tracePt t="3246" x="873125" y="1360488"/>
          <p14:tracePt t="3253" x="863600" y="1360488"/>
          <p14:tracePt t="3262" x="854075" y="1360488"/>
          <p14:tracePt t="3269" x="844550" y="1350963"/>
          <p14:tracePt t="3277" x="825500" y="1341438"/>
          <p14:tracePt t="3285" x="815975" y="1341438"/>
          <p14:tracePt t="3294" x="808038" y="1333500"/>
          <p14:tracePt t="3301" x="788988" y="1323975"/>
          <p14:tracePt t="3309" x="769938" y="1323975"/>
          <p14:tracePt t="3318" x="750888" y="1323975"/>
          <p14:tracePt t="3326" x="731838" y="1314450"/>
          <p14:tracePt t="3335" x="722313" y="1314450"/>
          <p14:tracePt t="3348" x="704850" y="1314450"/>
          <p14:tracePt t="3356" x="695325" y="1314450"/>
          <p14:tracePt t="3363" x="685800" y="1314450"/>
          <p14:tracePt t="3380" x="676275" y="1314450"/>
          <p14:tracePt t="3427" x="666750" y="1314450"/>
          <p14:tracePt t="3442" x="647700" y="1314450"/>
          <p14:tracePt t="3449" x="638175" y="1323975"/>
          <p14:tracePt t="3457" x="638175" y="1333500"/>
          <p14:tracePt t="3465" x="628650" y="1333500"/>
          <p14:tracePt t="3473" x="619125" y="1341438"/>
          <p14:tracePt t="3482" x="619125" y="1350963"/>
          <p14:tracePt t="3489" x="609600" y="1360488"/>
          <p14:tracePt t="3497" x="600075" y="1370013"/>
          <p14:tracePt t="3522" x="592138" y="1379538"/>
          <p14:tracePt t="3535" x="592138" y="1389063"/>
          <p14:tracePt t="3544" x="582613" y="1398588"/>
          <p14:tracePt t="3551" x="582613" y="1408113"/>
          <p14:tracePt t="3559" x="573088" y="1408113"/>
          <p14:tracePt t="3568" x="573088" y="1427163"/>
          <p14:tracePt t="3576" x="563563" y="1446213"/>
          <p14:tracePt t="3584" x="563563" y="1454150"/>
          <p14:tracePt t="3591" x="563563" y="1463675"/>
          <p14:tracePt t="3599" x="554038" y="1482725"/>
          <p14:tracePt t="3608" x="544513" y="1501775"/>
          <p14:tracePt t="3615" x="544513" y="1520825"/>
          <p14:tracePt t="3629" x="544513" y="1549400"/>
          <p14:tracePt t="3637" x="544513" y="1576388"/>
          <p14:tracePt t="3646" x="544513" y="1595438"/>
          <p14:tracePt t="3653" x="534988" y="1624013"/>
          <p14:tracePt t="3661" x="534988" y="1633538"/>
          <p14:tracePt t="3668" x="534988" y="1660525"/>
          <p14:tracePt t="3678" x="534988" y="1670050"/>
          <p14:tracePt t="3684" x="534988" y="1689100"/>
          <p14:tracePt t="3693" x="534988" y="1698625"/>
          <p14:tracePt t="3701" x="534988" y="1708150"/>
          <p14:tracePt t="3709" x="534988" y="1727200"/>
          <p14:tracePt t="3718" x="534988" y="1746250"/>
          <p14:tracePt t="3723" x="534988" y="1755775"/>
          <p14:tracePt t="3732" x="534988" y="1765300"/>
          <p14:tracePt t="3739" x="534988" y="1773238"/>
          <p14:tracePt t="3748" x="534988" y="1792288"/>
          <p14:tracePt t="3755" x="544513" y="1801813"/>
          <p14:tracePt t="3763" x="554038" y="1811338"/>
          <p14:tracePt t="3771" x="573088" y="1830388"/>
          <p14:tracePt t="3780" x="592138" y="1849438"/>
          <p14:tracePt t="3787" x="619125" y="1858963"/>
          <p14:tracePt t="3796" x="647700" y="1876425"/>
          <p14:tracePt t="3803" x="685800" y="1885950"/>
          <p14:tracePt t="3810" x="731838" y="1905000"/>
          <p14:tracePt t="3818" x="769938" y="1914525"/>
          <p14:tracePt t="3825" x="798513" y="1924050"/>
          <p14:tracePt t="3835" x="854075" y="1933575"/>
          <p14:tracePt t="3842" x="911225" y="1952625"/>
          <p14:tracePt t="3851" x="947738" y="1962150"/>
          <p14:tracePt t="3857" x="1023938" y="1971675"/>
          <p14:tracePt t="3865" x="1050925" y="1981200"/>
          <p14:tracePt t="3873" x="1127125" y="1998663"/>
          <p14:tracePt t="3882" x="1182688" y="2017713"/>
          <p14:tracePt t="3889" x="1220788" y="2017713"/>
          <p14:tracePt t="3900" x="1249363" y="2017713"/>
          <p14:tracePt t="3903" x="1276350" y="2017713"/>
          <p14:tracePt t="3919" x="1285875" y="2017713"/>
          <p14:tracePt t="3927" x="1295400" y="2017713"/>
          <p14:tracePt t="3944" x="1295400" y="2008188"/>
          <p14:tracePt t="3959" x="1304925" y="1998663"/>
          <p14:tracePt t="3968" x="1314450" y="1998663"/>
          <p14:tracePt t="3976" x="1323975" y="1989138"/>
          <p14:tracePt t="3992" x="1333500" y="1981200"/>
          <p14:tracePt t="3997" x="1333500" y="1971675"/>
          <p14:tracePt t="4013" x="1343025" y="1962150"/>
          <p14:tracePt t="4029" x="1352550" y="1952625"/>
          <p14:tracePt t="4069" x="1360488" y="1952625"/>
          <p14:tracePt t="4193" x="1370013" y="1952625"/>
          <p14:tracePt t="4201" x="1370013" y="1943100"/>
          <p14:tracePt t="4218" x="1370013" y="1933575"/>
          <p14:tracePt t="4235" x="1379538" y="1924050"/>
          <p14:tracePt t="4251" x="1389063" y="1914525"/>
          <p14:tracePt t="4257" x="1398588" y="1914525"/>
          <p14:tracePt t="4273" x="1408113" y="1914525"/>
          <p14:tracePt t="4288" x="1408113" y="1905000"/>
          <p14:tracePt t="4295" x="1408113" y="1895475"/>
          <p14:tracePt t="4303" x="1417638" y="1885950"/>
          <p14:tracePt t="4311" x="1427163" y="1885950"/>
          <p14:tracePt t="4319" x="1427163" y="1876425"/>
          <p14:tracePt t="4327" x="1436688" y="1868488"/>
          <p14:tracePt t="4335" x="1436688" y="1858963"/>
          <p14:tracePt t="4351" x="1436688" y="1849438"/>
          <p14:tracePt t="4375" x="1446213" y="1839913"/>
          <p14:tracePt t="4389" x="1455738" y="1820863"/>
          <p14:tracePt t="4397" x="1455738" y="1811338"/>
          <p14:tracePt t="4406" x="1465263" y="1801813"/>
          <p14:tracePt t="4413" x="1473200" y="1801813"/>
          <p14:tracePt t="4421" x="1473200" y="1782763"/>
          <p14:tracePt t="4429" x="1482725" y="1765300"/>
          <p14:tracePt t="4437" x="1492250" y="1755775"/>
          <p14:tracePt t="4446" x="1492250" y="1746250"/>
          <p14:tracePt t="4453" x="1492250" y="1736725"/>
          <p14:tracePt t="4461" x="1492250" y="1727200"/>
          <p14:tracePt t="4476" x="1492250" y="1717675"/>
          <p14:tracePt t="4547" x="1501775" y="1717675"/>
          <p14:tracePt t="4947" x="1501775" y="1708150"/>
          <p14:tracePt t="5173" x="1501775" y="1727200"/>
          <p14:tracePt t="5182" x="1501775" y="1746250"/>
          <p14:tracePt t="5190" x="1501775" y="1755775"/>
          <p14:tracePt t="5197" x="1501775" y="1782763"/>
          <p14:tracePt t="5206" x="1492250" y="1830388"/>
          <p14:tracePt t="5213" x="1492250" y="1839913"/>
          <p14:tracePt t="5221" x="1492250" y="1849438"/>
          <p14:tracePt t="5229" x="1492250" y="1876425"/>
          <p14:tracePt t="5627" x="1492250" y="1868488"/>
          <p14:tracePt t="5660" x="1492250" y="1858963"/>
          <p14:tracePt t="5686" x="1492250" y="1849438"/>
          <p14:tracePt t="5713" x="1492250" y="1839913"/>
          <p14:tracePt t="5745" x="1492250" y="1830388"/>
          <p14:tracePt t="5855" x="1492250" y="1820863"/>
          <p14:tracePt t="5888" x="1501775" y="1811338"/>
          <p14:tracePt t="5910" x="1501775" y="1801813"/>
          <p14:tracePt t="5951" x="1501775" y="1792288"/>
          <p14:tracePt t="5957" x="1511300" y="1792288"/>
          <p14:tracePt t="5973" x="1520825" y="1773238"/>
          <p14:tracePt t="5981" x="1520825" y="1765300"/>
          <p14:tracePt t="5990" x="1530350" y="1746250"/>
          <p14:tracePt t="5997" x="1539875" y="1746250"/>
          <p14:tracePt t="6003" x="1549400" y="1736725"/>
          <p14:tracePt t="6011" x="1549400" y="1717675"/>
          <p14:tracePt t="6018" x="1558925" y="1708150"/>
          <p14:tracePt t="6027" x="1558925" y="1698625"/>
          <p14:tracePt t="6034" x="1568450" y="1698625"/>
          <p14:tracePt t="6043" x="1577975" y="1689100"/>
          <p14:tracePt t="6060" x="1585913" y="1679575"/>
          <p14:tracePt t="6097" x="1585913" y="1670050"/>
          <p14:tracePt t="6351" x="1585913" y="1679575"/>
          <p14:tracePt t="6373" x="1585913" y="1689100"/>
          <p14:tracePt t="6427" x="1595438" y="1698625"/>
          <p14:tracePt t="6435" x="1595438" y="1708150"/>
          <p14:tracePt t="6443" x="1595438" y="1717675"/>
          <p14:tracePt t="6451" x="1595438" y="1727200"/>
          <p14:tracePt t="6467" x="1595438" y="1736725"/>
          <p14:tracePt t="6481" x="1595438" y="1746250"/>
          <p14:tracePt t="6553" x="1595438" y="1755775"/>
          <p14:tracePt t="7478" x="1604963" y="1755775"/>
          <p14:tracePt t="7484" x="1633538" y="1755775"/>
          <p14:tracePt t="7493" x="1662113" y="1755775"/>
          <p14:tracePt t="7502" x="1681163" y="1755775"/>
          <p14:tracePt t="7510" x="1689100" y="1755775"/>
          <p14:tracePt t="7518" x="1717675" y="1755775"/>
          <p14:tracePt t="7523" x="1736725" y="1755775"/>
          <p14:tracePt t="7531" x="1765300" y="1765300"/>
          <p14:tracePt t="7540" x="1784350" y="1765300"/>
          <p14:tracePt t="7547" x="1793875" y="1765300"/>
          <p14:tracePt t="7555" x="1801813" y="1765300"/>
          <p14:tracePt t="7563" x="1820863" y="1773238"/>
          <p14:tracePt t="7572" x="1830388" y="1773238"/>
          <p14:tracePt t="7579" x="1849438" y="1773238"/>
          <p14:tracePt t="7588" x="1868488" y="1773238"/>
          <p14:tracePt t="7772" x="1878013" y="1773238"/>
          <p14:tracePt t="7775" x="1887538" y="1773238"/>
          <p14:tracePt t="7785" x="1897063" y="1773238"/>
          <p14:tracePt t="7792" x="1905000" y="1773238"/>
          <p14:tracePt t="7813" x="1914525" y="1773238"/>
          <p14:tracePt t="7821" x="1924050" y="1773238"/>
          <p14:tracePt t="7830" x="1933575" y="1773238"/>
          <p14:tracePt t="7837" x="1943100" y="1773238"/>
          <p14:tracePt t="7853" x="1952625" y="1773238"/>
          <p14:tracePt t="7862" x="1962150" y="1773238"/>
          <p14:tracePt t="7869" x="1971675" y="1773238"/>
          <p14:tracePt t="7884" x="1990725" y="1773238"/>
          <p14:tracePt t="7893" x="2009775" y="1773238"/>
          <p14:tracePt t="7902" x="2017713" y="1773238"/>
          <p14:tracePt t="7907" x="2027238" y="1773238"/>
          <p14:tracePt t="7915" x="2027238" y="1782763"/>
          <p14:tracePt t="7924" x="2036763" y="1782763"/>
          <p14:tracePt t="7932" x="2046288" y="1782763"/>
          <p14:tracePt t="7940" x="2055813" y="1782763"/>
          <p14:tracePt t="7947" x="2065338" y="1782763"/>
          <p14:tracePt t="7963" x="2074863" y="1782763"/>
          <p14:tracePt t="7980" x="2084388" y="1782763"/>
          <p14:tracePt t="7987" x="2093913" y="1782763"/>
          <p14:tracePt t="7995" x="2103438" y="1782763"/>
          <p14:tracePt t="8018" x="2112963" y="1782763"/>
          <p14:tracePt t="8025" x="2122488" y="1782763"/>
          <p14:tracePt t="8042" x="2130425" y="1782763"/>
          <p14:tracePt t="8065" x="2139950" y="1782763"/>
          <p14:tracePt t="8095" x="2149475" y="1782763"/>
          <p14:tracePt t="8112" x="2159000" y="1782763"/>
          <p14:tracePt t="8128" x="2168525" y="1782763"/>
          <p14:tracePt t="8135" x="2178050" y="1782763"/>
          <p14:tracePt t="8151" x="2187575" y="1782763"/>
          <p14:tracePt t="8160" x="2197100" y="1782763"/>
          <p14:tracePt t="8176" x="2206625" y="1782763"/>
          <p14:tracePt t="8181" x="2216150" y="1782763"/>
          <p14:tracePt t="8221" x="2233613" y="1782763"/>
          <p14:tracePt t="8246" x="2243138" y="1782763"/>
          <p14:tracePt t="8254" x="2252663" y="1782763"/>
          <p14:tracePt t="8269" x="2262188" y="1782763"/>
          <p14:tracePt t="8277" x="2271713" y="1782763"/>
          <p14:tracePt t="8291" x="2281238" y="1782763"/>
          <p14:tracePt t="8315" x="2290763" y="1782763"/>
          <p14:tracePt t="8801" x="2281238" y="1792288"/>
          <p14:tracePt t="8809" x="2262188" y="1801813"/>
          <p14:tracePt t="8818" x="2243138" y="1801813"/>
          <p14:tracePt t="8825" x="2216150" y="1811338"/>
          <p14:tracePt t="8835" x="2206625" y="1811338"/>
          <p14:tracePt t="8842" x="2178050" y="1811338"/>
          <p14:tracePt t="8847" x="2149475" y="1811338"/>
          <p14:tracePt t="8856" x="2122488" y="1811338"/>
          <p14:tracePt t="8864" x="2103438" y="1811338"/>
          <p14:tracePt t="8871" x="2074863" y="1811338"/>
          <p14:tracePt t="8880" x="2046288" y="1811338"/>
          <p14:tracePt t="8889" x="2017713" y="1811338"/>
          <p14:tracePt t="8895" x="1990725" y="1811338"/>
          <p14:tracePt t="8903" x="1962150" y="1811338"/>
          <p14:tracePt t="8911" x="1924050" y="1811338"/>
          <p14:tracePt t="8919" x="1897063" y="1811338"/>
          <p14:tracePt t="8927" x="1868488" y="1811338"/>
          <p14:tracePt t="8934" x="1839913" y="1811338"/>
          <p14:tracePt t="8943" x="1820863" y="1811338"/>
          <p14:tracePt t="8949" x="1801813" y="1811338"/>
          <p14:tracePt t="8957" x="1774825" y="1801813"/>
          <p14:tracePt t="8965" x="1755775" y="1801813"/>
          <p14:tracePt t="8973" x="1736725" y="1801813"/>
          <p14:tracePt t="8982" x="1736725" y="1792288"/>
          <p14:tracePt t="8989" x="1717675" y="1792288"/>
          <p14:tracePt t="8997" x="1708150" y="1792288"/>
          <p14:tracePt t="9006" x="1698625" y="1792288"/>
          <p14:tracePt t="9013" x="1689100" y="1782763"/>
          <p14:tracePt t="9037" x="1681163" y="1782763"/>
          <p14:tracePt t="9537" x="1689100" y="1782763"/>
          <p14:tracePt t="9545" x="1698625" y="1782763"/>
          <p14:tracePt t="9552" x="1727200" y="1782763"/>
          <p14:tracePt t="9561" x="1755775" y="1782763"/>
          <p14:tracePt t="9569" x="1793875" y="1792288"/>
          <p14:tracePt t="9577" x="1820863" y="1801813"/>
          <p14:tracePt t="9585" x="1830388" y="1801813"/>
          <p14:tracePt t="9593" x="1849438" y="1811338"/>
          <p14:tracePt t="9601" x="1897063" y="1820863"/>
          <p14:tracePt t="9609" x="1924050" y="1820863"/>
          <p14:tracePt t="9618" x="1933575" y="1830388"/>
          <p14:tracePt t="9623" x="1952625" y="1830388"/>
          <p14:tracePt t="9631" x="1971675" y="1830388"/>
          <p14:tracePt t="9640" x="1990725" y="1830388"/>
          <p14:tracePt t="9648" x="2000250" y="1830388"/>
          <p14:tracePt t="9655" x="2000250" y="1839913"/>
          <p14:tracePt t="9663" x="2009775" y="1839913"/>
          <p14:tracePt t="9672" x="2017713" y="1839913"/>
          <p14:tracePt t="9680" x="2027238" y="1839913"/>
          <p14:tracePt t="9689" x="2036763" y="1839913"/>
          <p14:tracePt t="9703" x="2046288" y="1839913"/>
          <p14:tracePt t="9718" x="2055813" y="1839913"/>
          <p14:tracePt t="9735" x="2065338" y="1839913"/>
          <p14:tracePt t="9749" x="2074863" y="1839913"/>
          <p14:tracePt t="9765" x="2074863" y="1849438"/>
          <p14:tracePt t="9773" x="2084388" y="1849438"/>
          <p14:tracePt t="9781" x="2093913" y="1849438"/>
          <p14:tracePt t="9790" x="2103438" y="1858963"/>
          <p14:tracePt t="9797" x="2122488" y="1858963"/>
          <p14:tracePt t="9804" x="2122488" y="1868488"/>
          <p14:tracePt t="9811" x="2139950" y="1868488"/>
          <p14:tracePt t="9818" x="2149475" y="1868488"/>
          <p14:tracePt t="9827" x="2159000" y="1868488"/>
          <p14:tracePt t="9834" x="2168525" y="1876425"/>
          <p14:tracePt t="9851" x="2187575" y="1876425"/>
          <p14:tracePt t="9860" x="2197100" y="1885950"/>
          <p14:tracePt t="9868" x="2206625" y="1885950"/>
          <p14:tracePt t="9875" x="2216150" y="1895475"/>
          <p14:tracePt t="9885" x="2225675" y="1905000"/>
          <p14:tracePt t="9900" x="2252663" y="1905000"/>
          <p14:tracePt t="9914" x="2262188" y="1905000"/>
          <p14:tracePt t="9922" x="2271713" y="1914525"/>
          <p14:tracePt t="9930" x="2281238" y="1914525"/>
          <p14:tracePt t="9937" x="2290763" y="1914525"/>
          <p14:tracePt t="9945" x="2300288" y="1924050"/>
          <p14:tracePt t="9962" x="2309813" y="1933575"/>
          <p14:tracePt t="9968" x="2319338" y="1933575"/>
          <p14:tracePt t="9978" x="2328863" y="1933575"/>
          <p14:tracePt t="9985" x="2328863" y="1943100"/>
          <p14:tracePt t="9992" x="2338388" y="1943100"/>
          <p14:tracePt t="9999" x="2346325" y="1943100"/>
          <p14:tracePt t="10015" x="2355850" y="1943100"/>
          <p14:tracePt t="10022" x="2365375" y="1943100"/>
          <p14:tracePt t="10039" x="2365375" y="1952625"/>
          <p14:tracePt t="10047" x="2374900" y="1952625"/>
          <p14:tracePt t="10063" x="2384425" y="1952625"/>
          <p14:tracePt t="10080" x="2393950" y="1952625"/>
          <p14:tracePt t="10084" x="2403475" y="1952625"/>
          <p14:tracePt t="10158" x="2413000" y="1952625"/>
          <p14:tracePt t="10227" x="2422525" y="1952625"/>
          <p14:tracePt t="10281" x="2432050" y="1952625"/>
          <p14:tracePt t="10557" x="2413000" y="1952625"/>
          <p14:tracePt t="10563" x="2393950" y="1943100"/>
          <p14:tracePt t="10572" x="2384425" y="1943100"/>
          <p14:tracePt t="10580" x="2365375" y="1933575"/>
          <p14:tracePt t="10587" x="2346325" y="1933575"/>
          <p14:tracePt t="10595" x="2328863" y="1933575"/>
          <p14:tracePt t="10603" x="2309813" y="1933575"/>
          <p14:tracePt t="10611" x="2300288" y="1933575"/>
          <p14:tracePt t="10620" x="2290763" y="1924050"/>
          <p14:tracePt t="10627" x="2271713" y="1924050"/>
          <p14:tracePt t="10635" x="2262188" y="1924050"/>
          <p14:tracePt t="10643" x="2252663" y="1924050"/>
          <p14:tracePt t="10651" x="2243138" y="1924050"/>
          <p14:tracePt t="10660" x="2225675" y="1924050"/>
          <p14:tracePt t="10665" x="2206625" y="1924050"/>
          <p14:tracePt t="10673" x="2197100" y="1924050"/>
          <p14:tracePt t="10681" x="2187575" y="1924050"/>
          <p14:tracePt t="10689" x="2159000" y="1924050"/>
          <p14:tracePt t="10697" x="2139950" y="1924050"/>
          <p14:tracePt t="10705" x="2112963" y="1924050"/>
          <p14:tracePt t="10714" x="2093913" y="1914525"/>
          <p14:tracePt t="10722" x="2074863" y="1914525"/>
          <p14:tracePt t="10729" x="2055813" y="1914525"/>
          <p14:tracePt t="10745" x="2046288" y="1914525"/>
          <p14:tracePt t="10751" x="2036763" y="1914525"/>
          <p14:tracePt t="10768" x="2027238" y="1914525"/>
          <p14:tracePt t="10776" x="2017713" y="1914525"/>
          <p14:tracePt t="10801" x="2009775" y="1914525"/>
          <p14:tracePt t="10806" x="2000250" y="1924050"/>
          <p14:tracePt t="10823" x="1990725" y="1924050"/>
          <p14:tracePt t="10832" x="1981200" y="1933575"/>
          <p14:tracePt t="10847" x="1971675" y="1943100"/>
          <p14:tracePt t="10853" x="1962150" y="1952625"/>
          <p14:tracePt t="10862" x="1952625" y="1952625"/>
          <p14:tracePt t="10869" x="1943100" y="1962150"/>
          <p14:tracePt t="10901" x="1943100" y="1971675"/>
          <p14:tracePt t="10910" x="1933575" y="1971675"/>
          <p14:tracePt t="10947" x="1933575" y="1981200"/>
          <p14:tracePt t="10964" x="1933575" y="1989138"/>
          <p14:tracePt t="10971" x="1924050" y="1998663"/>
          <p14:tracePt t="10996" x="1914525" y="2008188"/>
          <p14:tracePt t="11010" x="1914525" y="2017713"/>
          <p14:tracePt t="11028" x="1914525" y="2027238"/>
          <p14:tracePt t="11081" x="1914525" y="2036763"/>
          <p14:tracePt t="11114" x="1914525" y="2046288"/>
          <p14:tracePt t="11122" x="1914525" y="2055813"/>
          <p14:tracePt t="11160" x="1914525" y="2065338"/>
          <p14:tracePt t="11168" x="1914525" y="2074863"/>
          <p14:tracePt t="11184" x="1924050" y="2074863"/>
          <p14:tracePt t="11199" x="1924050" y="2084388"/>
          <p14:tracePt t="11215" x="1933575" y="2084388"/>
          <p14:tracePt t="11286" x="1933575" y="2092325"/>
          <p14:tracePt t="11323" x="1933575" y="2101850"/>
          <p14:tracePt t="11339" x="1943100" y="2101850"/>
          <p14:tracePt t="11347" x="1943100" y="2111375"/>
          <p14:tracePt t="11519" x="1952625" y="2111375"/>
          <p14:tracePt t="11685" x="1952625" y="2120900"/>
          <p14:tracePt t="11975" x="1943100" y="2120900"/>
          <p14:tracePt t="11990" x="1933575" y="2120900"/>
          <p14:tracePt t="11998" x="1924050" y="2120900"/>
          <p14:tracePt t="12005" x="1914525" y="2120900"/>
          <p14:tracePt t="12021" x="1905000" y="2120900"/>
          <p14:tracePt t="12030" x="1887538" y="2120900"/>
          <p14:tracePt t="12037" x="1878013" y="2120900"/>
          <p14:tracePt t="12045" x="1868488" y="2120900"/>
          <p14:tracePt t="12062" x="1858963" y="2120900"/>
          <p14:tracePt t="12069" x="1849438" y="2120900"/>
          <p14:tracePt t="12077" x="1839913" y="2120900"/>
          <p14:tracePt t="12085" x="1830388" y="2120900"/>
          <p14:tracePt t="12092" x="1820863" y="2120900"/>
          <p14:tracePt t="12099" x="1811338" y="2120900"/>
          <p14:tracePt t="12108" x="1793875" y="2120900"/>
          <p14:tracePt t="12115" x="1784350" y="2120900"/>
          <p14:tracePt t="12123" x="1774825" y="2120900"/>
          <p14:tracePt t="12131" x="1765300" y="2120900"/>
          <p14:tracePt t="12140" x="1736725" y="2120900"/>
          <p14:tracePt t="12147" x="1717675" y="2120900"/>
          <p14:tracePt t="12155" x="1708150" y="2120900"/>
          <p14:tracePt t="12164" x="1698625" y="2120900"/>
          <p14:tracePt t="12171" x="1689100" y="2120900"/>
          <p14:tracePt t="12178" x="1681163" y="2120900"/>
          <p14:tracePt t="12185" x="1671638" y="2120900"/>
          <p14:tracePt t="12201" x="1662113" y="2120900"/>
          <p14:tracePt t="12209" x="1652588" y="2111375"/>
          <p14:tracePt t="12225" x="1643063" y="2111375"/>
          <p14:tracePt t="12235" x="1633538" y="2111375"/>
          <p14:tracePt t="12251" x="1624013" y="2101850"/>
          <p14:tracePt t="12257" x="1614488" y="2101850"/>
          <p14:tracePt t="12263" x="1595438" y="2101850"/>
          <p14:tracePt t="12271" x="1595438" y="2092325"/>
          <p14:tracePt t="12287" x="1585913" y="2092325"/>
          <p14:tracePt t="12312" x="1577975" y="2084388"/>
          <p14:tracePt t="12336" x="1568450" y="2084388"/>
          <p14:tracePt t="12344" x="1558925" y="2084388"/>
          <p14:tracePt t="12361" x="1558925" y="2074863"/>
          <p14:tracePt t="12365" x="1549400" y="2074863"/>
          <p14:tracePt t="12373" x="1539875" y="2065338"/>
          <p14:tracePt t="12389" x="1530350" y="2055813"/>
          <p14:tracePt t="12397" x="1520825" y="2055813"/>
          <p14:tracePt t="12405" x="1520825" y="2046288"/>
          <p14:tracePt t="12422" x="1501775" y="2046288"/>
          <p14:tracePt t="12430" x="1492250" y="2046288"/>
          <p14:tracePt t="12437" x="1482725" y="2046288"/>
          <p14:tracePt t="12453" x="1473200" y="2046288"/>
          <p14:tracePt t="12460" x="1465263" y="2036763"/>
          <p14:tracePt t="12468" x="1455738" y="2036763"/>
          <p14:tracePt t="12485" x="1446213" y="2027238"/>
          <p14:tracePt t="12507" x="1436688" y="2027238"/>
          <p14:tracePt t="12547" x="1427163" y="2027238"/>
          <p14:tracePt t="12695" x="1427163" y="2017713"/>
          <p14:tracePt t="12703" x="1436688" y="2008188"/>
          <p14:tracePt t="12736" x="1446213" y="2008188"/>
          <p14:tracePt t="12741" x="1455738" y="1998663"/>
          <p14:tracePt t="12749" x="1455738" y="1989138"/>
          <p14:tracePt t="12757" x="1465263" y="1989138"/>
          <p14:tracePt t="12773" x="1473200" y="1981200"/>
          <p14:tracePt t="12790" x="1473200" y="1971675"/>
          <p14:tracePt t="12821" x="1482725" y="1971675"/>
          <p14:tracePt t="12834" x="1482725" y="1962150"/>
          <p14:tracePt t="12860" x="1492250" y="1962150"/>
          <p14:tracePt t="13589" x="1492250" y="1952625"/>
          <p14:tracePt t="13603" x="1492250" y="1943100"/>
          <p14:tracePt t="13619" x="1492250" y="1933575"/>
          <p14:tracePt t="13651" x="1492250" y="1924050"/>
          <p14:tracePt t="13698" x="1492250" y="1914525"/>
          <p14:tracePt t="13713" x="1492250" y="1905000"/>
          <p14:tracePt t="13729" x="1492250" y="1895475"/>
          <p14:tracePt t="13762" x="1492250" y="1885950"/>
          <p14:tracePt t="13778" x="1492250" y="1876425"/>
          <p14:tracePt t="13785" x="1492250" y="1868488"/>
          <p14:tracePt t="13792" x="1492250" y="1858963"/>
          <p14:tracePt t="13799" x="1492250" y="1849438"/>
          <p14:tracePt t="13808" x="1482725" y="1830388"/>
          <p14:tracePt t="13815" x="1482725" y="1811338"/>
          <p14:tracePt t="13824" x="1473200" y="1792288"/>
          <p14:tracePt t="13831" x="1465263" y="1773238"/>
          <p14:tracePt t="13841" x="1465263" y="1765300"/>
          <p14:tracePt t="13856" x="1465263" y="1755775"/>
          <p14:tracePt t="13863" x="1455738" y="1755775"/>
          <p14:tracePt t="13872" x="1455738" y="1746250"/>
          <p14:tracePt t="13941" x="1455738" y="1736725"/>
          <p14:tracePt t="14073" x="1465263" y="1746250"/>
          <p14:tracePt t="14098" x="1465263" y="1755775"/>
          <p14:tracePt t="14137" x="1473200" y="1755775"/>
          <p14:tracePt t="14146" x="1473200" y="1765300"/>
          <p14:tracePt t="14168" x="1482725" y="1773238"/>
          <p14:tracePt t="14184" x="1482725" y="1782763"/>
          <p14:tracePt t="14199" x="1482725" y="1792288"/>
          <p14:tracePt t="14240" x="1492250" y="1792288"/>
          <p14:tracePt t="14247" x="1492250" y="1801813"/>
          <p14:tracePt t="14269" x="1492250" y="1811338"/>
          <p14:tracePt t="14277" x="1501775" y="1811338"/>
          <p14:tracePt t="14301" x="1501775" y="1820863"/>
          <p14:tracePt t="14326" x="1501775" y="1830388"/>
          <p14:tracePt t="14341" x="1511300" y="1830388"/>
          <p14:tracePt t="14388" x="1511300" y="1839913"/>
          <p14:tracePt t="14403" x="1520825" y="1839913"/>
          <p14:tracePt t="14442" x="1520825" y="1849438"/>
          <p14:tracePt t="14465" x="1530350" y="1849438"/>
          <p14:tracePt t="14473" x="1549400" y="1858963"/>
          <p14:tracePt t="14482" x="1577975" y="1868488"/>
          <p14:tracePt t="14489" x="1614488" y="1876425"/>
          <p14:tracePt t="14497" x="1643063" y="1876425"/>
          <p14:tracePt t="14506" x="1689100" y="1895475"/>
          <p14:tracePt t="14513" x="1746250" y="1905000"/>
          <p14:tracePt t="14522" x="1784350" y="1914525"/>
          <p14:tracePt t="14527" x="1858963" y="1943100"/>
          <p14:tracePt t="14536" x="1868488" y="1943100"/>
          <p14:tracePt t="14543" x="1905000" y="1943100"/>
          <p14:tracePt t="14551" x="1933575" y="1952625"/>
          <p14:tracePt t="14559" x="1962150" y="1952625"/>
          <p14:tracePt t="14568" x="1981200" y="1952625"/>
          <p14:tracePt t="14575" x="1990725" y="1952625"/>
          <p14:tracePt t="14584" x="2009775" y="1952625"/>
          <p14:tracePt t="14591" x="2017713" y="1962150"/>
          <p14:tracePt t="14599" x="2027238" y="1962150"/>
          <p14:tracePt t="14607" x="2036763" y="1962150"/>
          <p14:tracePt t="14615" x="2046288" y="1962150"/>
          <p14:tracePt t="14623" x="2055813" y="1962150"/>
          <p14:tracePt t="14637" x="2074863" y="1962150"/>
          <p14:tracePt t="14645" x="2084388" y="1962150"/>
          <p14:tracePt t="14653" x="2093913" y="1962150"/>
          <p14:tracePt t="14662" x="2103438" y="1962150"/>
          <p14:tracePt t="14669" x="2122488" y="1962150"/>
          <p14:tracePt t="14677" x="2130425" y="1962150"/>
          <p14:tracePt t="14685" x="2130425" y="1971675"/>
          <p14:tracePt t="14693" x="2139950" y="1971675"/>
          <p14:tracePt t="14710" x="2149475" y="1971675"/>
          <p14:tracePt t="14723" x="2159000" y="1971675"/>
          <p14:tracePt t="14739" x="2168525" y="1971675"/>
          <p14:tracePt t="14755" x="2178050" y="1971675"/>
          <p14:tracePt t="14764" x="2187575" y="1971675"/>
          <p14:tracePt t="14772" x="2197100" y="1971675"/>
          <p14:tracePt t="14796" x="2206625" y="1971675"/>
          <p14:tracePt t="14802" x="2216150" y="1971675"/>
          <p14:tracePt t="14818" x="2225675" y="1971675"/>
          <p14:tracePt t="14835" x="2233613" y="1971675"/>
          <p14:tracePt t="14857" x="2243138" y="1971675"/>
          <p14:tracePt t="14865" x="2252663" y="1971675"/>
          <p14:tracePt t="14873" x="2262188" y="1962150"/>
          <p14:tracePt t="14881" x="2271713" y="1952625"/>
          <p14:tracePt t="14889" x="2281238" y="1952625"/>
          <p14:tracePt t="14897" x="2300288" y="1952625"/>
          <p14:tracePt t="14906" x="2309813" y="1952625"/>
          <p14:tracePt t="14912" x="2319338" y="1952625"/>
          <p14:tracePt t="14918" x="2328863" y="1952625"/>
          <p14:tracePt t="14928" x="2338388" y="1952625"/>
          <p14:tracePt t="14936" x="2346325" y="1952625"/>
          <p14:tracePt t="14952" x="2355850" y="1952625"/>
          <p14:tracePt t="14968" x="2365375" y="1952625"/>
          <p14:tracePt t="14992" x="2374900" y="1952625"/>
          <p14:tracePt t="14999" x="2384425" y="1952625"/>
          <p14:tracePt t="15005" x="2393950" y="1952625"/>
          <p14:tracePt t="15013" x="2403475" y="1952625"/>
          <p14:tracePt t="15022" x="2413000" y="1952625"/>
          <p14:tracePt t="15029" x="2422525" y="1952625"/>
          <p14:tracePt t="15037" x="2441575" y="1952625"/>
          <p14:tracePt t="15046" x="2449513" y="1952625"/>
          <p14:tracePt t="15053" x="2459038" y="1952625"/>
          <p14:tracePt t="15062" x="2468563" y="1952625"/>
          <p14:tracePt t="15069" x="2478088" y="1952625"/>
          <p14:tracePt t="15077" x="2487613" y="1952625"/>
          <p14:tracePt t="15093" x="2497138" y="1952625"/>
          <p14:tracePt t="15115" x="2506663" y="1952625"/>
          <p14:tracePt t="15147" x="2516188" y="1952625"/>
          <p14:tracePt t="15586" x="2516188" y="1962150"/>
          <p14:tracePt t="15593" x="2506663" y="1971675"/>
          <p14:tracePt t="15603" x="2497138" y="1989138"/>
          <p14:tracePt t="15608" x="2468563" y="1998663"/>
          <p14:tracePt t="15619" x="2441575" y="1998663"/>
          <p14:tracePt t="15626" x="2413000" y="1998663"/>
          <p14:tracePt t="15634" x="2374900" y="1998663"/>
          <p14:tracePt t="15642" x="2338388" y="2008188"/>
          <p14:tracePt t="15649" x="2290763" y="2008188"/>
          <p14:tracePt t="15657" x="2252663" y="2008188"/>
          <p14:tracePt t="15665" x="2225675" y="2008188"/>
          <p14:tracePt t="15671" x="2187575" y="2008188"/>
          <p14:tracePt t="15679" x="2149475" y="2008188"/>
          <p14:tracePt t="15687" x="2122488" y="2008188"/>
          <p14:tracePt t="15695" x="2103438" y="2008188"/>
          <p14:tracePt t="15703" x="2065338" y="2008188"/>
          <p14:tracePt t="15711" x="2036763" y="2008188"/>
          <p14:tracePt t="15719" x="2000250" y="2008188"/>
          <p14:tracePt t="15727" x="1971675" y="2008188"/>
          <p14:tracePt t="15735" x="1933575" y="2008188"/>
          <p14:tracePt t="15744" x="1905000" y="2008188"/>
          <p14:tracePt t="15751" x="1858963" y="2008188"/>
          <p14:tracePt t="15757" x="1820863" y="2008188"/>
          <p14:tracePt t="15765" x="1784350" y="2008188"/>
          <p14:tracePt t="15773" x="1755775" y="1998663"/>
          <p14:tracePt t="15782" x="1727200" y="1989138"/>
          <p14:tracePt t="15790" x="1689100" y="1989138"/>
          <p14:tracePt t="15797" x="1633538" y="1981200"/>
          <p14:tracePt t="15805" x="1595438" y="1981200"/>
          <p14:tracePt t="15814" x="1585913" y="1981200"/>
          <p14:tracePt t="15821" x="1530350" y="1981200"/>
          <p14:tracePt t="15830" x="1511300" y="1981200"/>
          <p14:tracePt t="15837" x="1427163" y="1962150"/>
          <p14:tracePt t="15846" x="1389063" y="1962150"/>
          <p14:tracePt t="15853" x="1360488" y="1962150"/>
          <p14:tracePt t="15860" x="1295400" y="1952625"/>
          <p14:tracePt t="15868" x="1239838" y="1943100"/>
          <p14:tracePt t="15875" x="1173163" y="1933575"/>
          <p14:tracePt t="15885" x="1108075" y="1933575"/>
          <p14:tracePt t="15892" x="1050925" y="1914525"/>
          <p14:tracePt t="15899" x="1023938" y="1914525"/>
          <p14:tracePt t="15907" x="957263" y="1905000"/>
          <p14:tracePt t="15915" x="882650" y="1895475"/>
          <p14:tracePt t="15923" x="825500" y="1885950"/>
          <p14:tracePt t="15932" x="779463" y="1876425"/>
          <p14:tracePt t="15939" x="769938" y="1876425"/>
          <p14:tracePt t="15945" x="750888" y="1868488"/>
          <p14:tracePt t="15953" x="731838" y="1849438"/>
          <p14:tracePt t="15961" x="722313" y="1849438"/>
          <p14:tracePt t="15994" x="722313" y="1839913"/>
          <p14:tracePt t="16001" x="722313" y="1830388"/>
          <p14:tracePt t="16009" x="722313" y="1811338"/>
          <p14:tracePt t="16018" x="731838" y="1792288"/>
          <p14:tracePt t="16035" x="741363" y="1773238"/>
          <p14:tracePt t="16040" x="741363" y="1755775"/>
          <p14:tracePt t="16055" x="750888" y="1736725"/>
          <p14:tracePt t="16063" x="750888" y="1717675"/>
          <p14:tracePt t="16071" x="760413" y="1689100"/>
          <p14:tracePt t="16080" x="760413" y="1670050"/>
          <p14:tracePt t="16087" x="779463" y="1643063"/>
          <p14:tracePt t="16096" x="779463" y="1633538"/>
          <p14:tracePt t="16103" x="779463" y="1614488"/>
          <p14:tracePt t="16112" x="779463" y="1604963"/>
          <p14:tracePt t="16119" x="779463" y="1585913"/>
          <p14:tracePt t="16128" x="788988" y="1566863"/>
          <p14:tracePt t="16134" x="788988" y="1539875"/>
          <p14:tracePt t="16141" x="788988" y="1520825"/>
          <p14:tracePt t="16149" x="798513" y="1511300"/>
          <p14:tracePt t="16157" x="798513" y="1501775"/>
          <p14:tracePt t="16165" x="798513" y="1492250"/>
          <p14:tracePt t="16173" x="798513" y="1473200"/>
          <p14:tracePt t="16182" x="808038" y="1463675"/>
          <p14:tracePt t="16197" x="808038" y="1446213"/>
          <p14:tracePt t="16205" x="808038" y="1436688"/>
          <p14:tracePt t="16213" x="808038" y="1427163"/>
          <p14:tracePt t="16230" x="808038" y="1408113"/>
          <p14:tracePt t="16234" x="808038" y="1398588"/>
          <p14:tracePt t="16243" x="808038" y="1389063"/>
          <p14:tracePt t="16259" x="808038" y="1379538"/>
          <p14:tracePt t="16268" x="808038" y="1370013"/>
          <p14:tracePt t="16276" x="808038" y="1360488"/>
          <p14:tracePt t="16285" x="808038" y="1350963"/>
          <p14:tracePt t="16307" x="808038" y="1341438"/>
          <p14:tracePt t="16315" x="808038" y="1333500"/>
          <p14:tracePt t="16330" x="798513" y="1333500"/>
          <p14:tracePt t="16337" x="788988" y="1323975"/>
          <p14:tracePt t="16345" x="769938" y="1314450"/>
          <p14:tracePt t="16353" x="760413" y="1304925"/>
          <p14:tracePt t="16361" x="750888" y="1304925"/>
          <p14:tracePt t="16369" x="731838" y="1304925"/>
          <p14:tracePt t="16377" x="722313" y="1304925"/>
          <p14:tracePt t="16385" x="704850" y="1304925"/>
          <p14:tracePt t="16394" x="695325" y="1304925"/>
          <p14:tracePt t="16401" x="685800" y="1304925"/>
          <p14:tracePt t="16409" x="666750" y="1304925"/>
          <p14:tracePt t="16418" x="657225" y="1304925"/>
          <p14:tracePt t="16423" x="647700" y="1304925"/>
          <p14:tracePt t="16432" x="638175" y="1304925"/>
          <p14:tracePt t="16439" x="628650" y="1304925"/>
          <p14:tracePt t="16447" x="619125" y="1304925"/>
          <p14:tracePt t="16455" x="609600" y="1304925"/>
          <p14:tracePt t="16471" x="600075" y="1304925"/>
          <p14:tracePt t="16480" x="592138" y="1304925"/>
          <p14:tracePt t="16487" x="573088" y="1304925"/>
          <p14:tracePt t="16496" x="573088" y="1314450"/>
          <p14:tracePt t="16503" x="573088" y="1323975"/>
          <p14:tracePt t="16510" x="563563" y="1323975"/>
          <p14:tracePt t="16518" x="554038" y="1333500"/>
          <p14:tracePt t="16526" x="544513" y="1333500"/>
          <p14:tracePt t="16535" x="534988" y="1350963"/>
          <p14:tracePt t="16541" x="534988" y="1360488"/>
          <p14:tracePt t="16549" x="525463" y="1379538"/>
          <p14:tracePt t="16558" x="515938" y="1398588"/>
          <p14:tracePt t="16565" x="506413" y="1417638"/>
          <p14:tracePt t="16573" x="496888" y="1427163"/>
          <p14:tracePt t="16582" x="496888" y="1446213"/>
          <p14:tracePt t="16589" x="488950" y="1463675"/>
          <p14:tracePt t="16597" x="488950" y="1492250"/>
          <p14:tracePt t="16605" x="479425" y="1511300"/>
          <p14:tracePt t="16612" x="479425" y="1530350"/>
          <p14:tracePt t="16619" x="469900" y="1557338"/>
          <p14:tracePt t="16628" x="469900" y="1576388"/>
          <p14:tracePt t="16634" x="469900" y="1585913"/>
          <p14:tracePt t="16643" x="469900" y="1614488"/>
          <p14:tracePt t="16651" x="469900" y="1633538"/>
          <p14:tracePt t="16659" x="469900" y="1652588"/>
          <p14:tracePt t="16668" x="469900" y="1670050"/>
          <p14:tracePt t="16676" x="469900" y="1689100"/>
          <p14:tracePt t="16685" x="469900" y="1698625"/>
          <p14:tracePt t="16692" x="469900" y="1717675"/>
          <p14:tracePt t="16699" x="469900" y="1736725"/>
          <p14:tracePt t="16705" x="469900" y="1746250"/>
          <p14:tracePt t="16713" x="469900" y="1755775"/>
          <p14:tracePt t="16730" x="469900" y="1765300"/>
          <p14:tracePt t="16737" x="469900" y="1782763"/>
          <p14:tracePt t="16745" x="469900" y="1792288"/>
          <p14:tracePt t="16769" x="469900" y="1801813"/>
          <p14:tracePt t="16777" x="469900" y="1811338"/>
          <p14:tracePt t="16785" x="479425" y="1830388"/>
          <p14:tracePt t="16792" x="488950" y="1839913"/>
          <p14:tracePt t="16799" x="496888" y="1839913"/>
          <p14:tracePt t="16807" x="506413" y="1858963"/>
          <p14:tracePt t="16823" x="515938" y="1876425"/>
          <p14:tracePt t="16832" x="525463" y="1885950"/>
          <p14:tracePt t="16839" x="525463" y="1895475"/>
          <p14:tracePt t="16847" x="534988" y="1895475"/>
          <p14:tracePt t="16856" x="554038" y="1895475"/>
          <p14:tracePt t="16863" x="563563" y="1905000"/>
          <p14:tracePt t="16871" x="573088" y="1905000"/>
          <p14:tracePt t="16879" x="592138" y="1905000"/>
          <p14:tracePt t="16884" x="609600" y="1914525"/>
          <p14:tracePt t="16893" x="638175" y="1914525"/>
          <p14:tracePt t="16901" x="666750" y="1914525"/>
          <p14:tracePt t="16910" x="704850" y="1924050"/>
          <p14:tracePt t="16918" x="731838" y="1924050"/>
          <p14:tracePt t="16926" x="750888" y="1924050"/>
          <p14:tracePt t="16935" x="808038" y="1933575"/>
          <p14:tracePt t="16941" x="844550" y="1952625"/>
          <p14:tracePt t="16951" x="873125" y="1952625"/>
          <p14:tracePt t="16958" x="911225" y="1952625"/>
          <p14:tracePt t="16965" x="920750" y="1952625"/>
          <p14:tracePt t="16973" x="957263" y="1952625"/>
          <p14:tracePt t="16982" x="985838" y="1952625"/>
          <p14:tracePt t="16987" x="1014413" y="1952625"/>
          <p14:tracePt t="16994" x="1033463" y="1952625"/>
          <p14:tracePt t="17003" x="1060450" y="1952625"/>
          <p14:tracePt t="17012" x="1069975" y="1952625"/>
          <p14:tracePt t="17019" x="1089025" y="1952625"/>
          <p14:tracePt t="17027" x="1098550" y="1952625"/>
          <p14:tracePt t="17035" x="1117600" y="1952625"/>
          <p14:tracePt t="17051" x="1127125" y="1952625"/>
          <p14:tracePt t="17060" x="1144588" y="1952625"/>
          <p14:tracePt t="17068" x="1163638" y="1952625"/>
          <p14:tracePt t="17075" x="1173163" y="1952625"/>
          <p14:tracePt t="17089" x="1201738" y="1952625"/>
          <p14:tracePt t="17097" x="1230313" y="1952625"/>
          <p14:tracePt t="17106" x="1249363" y="1952625"/>
          <p14:tracePt t="17113" x="1276350" y="1943100"/>
          <p14:tracePt t="17122" x="1304925" y="1943100"/>
          <p14:tracePt t="17134" x="1333500" y="1943100"/>
          <p14:tracePt t="17137" x="1352550" y="1943100"/>
          <p14:tracePt t="17145" x="1370013" y="1943100"/>
          <p14:tracePt t="17153" x="1398588" y="1933575"/>
          <p14:tracePt t="17161" x="1427163" y="1933575"/>
          <p14:tracePt t="17168" x="1465263" y="1933575"/>
          <p14:tracePt t="17176" x="1501775" y="1933575"/>
          <p14:tracePt t="17185" x="1530350" y="1933575"/>
          <p14:tracePt t="17192" x="1568450" y="1933575"/>
          <p14:tracePt t="17201" x="1604963" y="1933575"/>
          <p14:tracePt t="17206" x="1652588" y="1933575"/>
          <p14:tracePt t="17215" x="1689100" y="1933575"/>
          <p14:tracePt t="17223" x="1717675" y="1933575"/>
          <p14:tracePt t="17231" x="1755775" y="1933575"/>
          <p14:tracePt t="17240" x="1774825" y="1933575"/>
          <p14:tracePt t="17247" x="1801813" y="1933575"/>
          <p14:tracePt t="17256" x="1830388" y="1933575"/>
          <p14:tracePt t="17261" x="1858963" y="1933575"/>
          <p14:tracePt t="17269" x="1887538" y="1933575"/>
          <p14:tracePt t="17277" x="1905000" y="1933575"/>
          <p14:tracePt t="17293" x="1933575" y="1933575"/>
          <p14:tracePt t="17301" x="1943100" y="1933575"/>
          <p14:tracePt t="17309" x="1962150" y="1933575"/>
          <p14:tracePt t="17325" x="1971675" y="1933575"/>
          <p14:tracePt t="17335" x="1990725" y="1933575"/>
          <p14:tracePt t="17341" x="2000250" y="1933575"/>
          <p14:tracePt t="17351" x="2009775" y="1933575"/>
          <p14:tracePt t="17355" x="2017713" y="1933575"/>
          <p14:tracePt t="17363" x="2027238" y="1933575"/>
          <p14:tracePt t="17371" x="2046288" y="1933575"/>
          <p14:tracePt t="17388" x="2055813" y="1933575"/>
          <p14:tracePt t="17394" x="2065338" y="1933575"/>
          <p14:tracePt t="17403" x="2074863" y="1933575"/>
          <p14:tracePt t="17412" x="2084388" y="1933575"/>
          <p14:tracePt t="17428" x="2093913" y="1933575"/>
          <p14:tracePt t="17435" x="2093913" y="1943100"/>
          <p14:tracePt t="17443" x="2093913" y="1962150"/>
          <p14:tracePt t="17710" x="2093913" y="1943100"/>
          <p14:tracePt t="17718" x="2093913" y="1905000"/>
          <p14:tracePt t="17726" x="2103438" y="1876425"/>
          <p14:tracePt t="17734" x="2103438" y="1849438"/>
          <p14:tracePt t="17740" x="2112963" y="1830388"/>
          <p14:tracePt t="17748" x="2112963" y="1811338"/>
          <p14:tracePt t="17756" x="2112963" y="1801813"/>
          <p14:tracePt t="17763" x="2122488" y="1782763"/>
          <p14:tracePt t="17795" x="2122488" y="1773238"/>
          <p14:tracePt t="17834" x="2122488" y="1765300"/>
          <p14:tracePt t="17851" x="2122488" y="1755775"/>
          <p14:tracePt t="17865" x="2122488" y="1746250"/>
          <p14:tracePt t="17873" x="2130425" y="1746250"/>
          <p14:tracePt t="17926" x="2139950" y="1746250"/>
          <p14:tracePt t="17976" x="2149475" y="1746250"/>
          <p14:tracePt t="17999" x="2159000" y="1746250"/>
          <p14:tracePt t="18013" x="2168525" y="1746250"/>
          <p14:tracePt t="18037" x="2178050" y="1746250"/>
          <p14:tracePt t="18077" x="2187575" y="1746250"/>
          <p14:tracePt t="18093" x="2197100" y="1746250"/>
          <p14:tracePt t="18101" x="2206625" y="1746250"/>
          <p14:tracePt t="18115" x="2216150" y="1746250"/>
          <p14:tracePt t="18140" x="2225675" y="1746250"/>
          <p14:tracePt t="18155" x="2233613" y="1746250"/>
          <p14:tracePt t="18179" x="2243138" y="1746250"/>
          <p14:tracePt t="18226" x="2252663" y="1746250"/>
          <p14:tracePt t="18249" x="2262188" y="1755775"/>
          <p14:tracePt t="18265" x="2271713" y="1755775"/>
          <p14:tracePt t="18273" x="2281238" y="1765300"/>
          <p14:tracePt t="18282" x="2290763" y="1765300"/>
          <p14:tracePt t="18297" x="2290763" y="1773238"/>
          <p14:tracePt t="18312" x="2300288" y="1773238"/>
          <p14:tracePt t="18335" x="2309813" y="1773238"/>
          <p14:tracePt t="18367" x="2319338" y="1773238"/>
          <p14:tracePt t="18392" x="2328863" y="1773238"/>
          <p14:tracePt t="18405" x="2328863" y="1782763"/>
          <p14:tracePt t="18413" x="2338388" y="1782763"/>
          <p14:tracePt t="18422" x="2346325" y="1792288"/>
          <p14:tracePt t="18430" x="2355850" y="1792288"/>
          <p14:tracePt t="18446" x="2365375" y="1792288"/>
          <p14:tracePt t="18453" x="2374900" y="1801813"/>
          <p14:tracePt t="18468" x="2384425" y="1801813"/>
          <p14:tracePt t="18477" x="2393950" y="1801813"/>
          <p14:tracePt t="18492" x="2403475" y="1801813"/>
          <p14:tracePt t="18499" x="2413000" y="1801813"/>
          <p14:tracePt t="18507" x="2432050" y="1801813"/>
          <p14:tracePt t="18515" x="2441575" y="1811338"/>
          <p14:tracePt t="18524" x="2449513" y="1811338"/>
          <p14:tracePt t="18530" x="2459038" y="1811338"/>
          <p14:tracePt t="18539" x="2468563" y="1811338"/>
          <p14:tracePt t="18547" x="2478088" y="1811338"/>
          <p14:tracePt t="18563" x="2487613" y="1811338"/>
          <p14:tracePt t="18571" x="2497138" y="1811338"/>
          <p14:tracePt t="18580" x="2506663" y="1820863"/>
          <p14:tracePt t="18593" x="2516188" y="1820863"/>
          <p14:tracePt t="18602" x="2516188" y="1830388"/>
          <p14:tracePt t="18618" x="2525713" y="1830388"/>
          <p14:tracePt t="18626" x="2535238" y="1839913"/>
          <p14:tracePt t="18635" x="2544763" y="1839913"/>
          <p14:tracePt t="18642" x="2554288" y="1839913"/>
          <p14:tracePt t="18649" x="2562225" y="1849438"/>
          <p14:tracePt t="18657" x="2571750" y="1849438"/>
          <p14:tracePt t="18665" x="2581275" y="1849438"/>
          <p14:tracePt t="18673" x="2590800" y="1849438"/>
          <p14:tracePt t="18696" x="2600325" y="1849438"/>
          <p14:tracePt t="18821" x="2609850" y="1849438"/>
          <p14:tracePt t="18830" x="2619375" y="1849438"/>
          <p14:tracePt t="18846" x="2628900" y="1849438"/>
          <p14:tracePt t="18853" x="2638425" y="1849438"/>
          <p14:tracePt t="18875" x="2647950" y="1849438"/>
          <p14:tracePt t="18884" x="2657475" y="1849438"/>
          <p14:tracePt t="18892" x="2667000" y="1849438"/>
          <p14:tracePt t="18899" x="2674938" y="1858963"/>
          <p14:tracePt t="18915" x="2693988" y="1858963"/>
          <p14:tracePt t="18923" x="2713038" y="1858963"/>
          <p14:tracePt t="18930" x="2732088" y="1858963"/>
          <p14:tracePt t="18939" x="2760663" y="1858963"/>
          <p14:tracePt t="18947" x="2787650" y="1858963"/>
          <p14:tracePt t="18956" x="2816225" y="1858963"/>
          <p14:tracePt t="18963" x="2844800" y="1858963"/>
          <p14:tracePt t="18969" x="2882900" y="1858963"/>
          <p14:tracePt t="18978" x="2900363" y="1858963"/>
          <p14:tracePt t="18985" x="2928938" y="1858963"/>
          <p14:tracePt t="18993" x="2957513" y="1868488"/>
          <p14:tracePt t="19002" x="2986088" y="1868488"/>
          <p14:tracePt t="19010" x="2994025" y="1876425"/>
          <p14:tracePt t="19018" x="3013075" y="1876425"/>
          <p14:tracePt t="19026" x="3032125" y="1876425"/>
          <p14:tracePt t="19034" x="3041650" y="1876425"/>
          <p14:tracePt t="19042" x="3051175" y="1885950"/>
          <p14:tracePt t="19627" x="3051175" y="1895475"/>
          <p14:tracePt t="19715" x="3051175" y="1905000"/>
          <p14:tracePt t="20129" x="3041650" y="1905000"/>
          <p14:tracePt t="20137" x="3041650" y="1914525"/>
          <p14:tracePt t="20272" x="3032125" y="1914525"/>
          <p14:tracePt t="20279" x="3032125" y="1924050"/>
          <p14:tracePt t="20287" x="3022600" y="1924050"/>
          <p14:tracePt t="20302" x="3022600" y="1933575"/>
          <p14:tracePt t="20342" x="3013075" y="1933575"/>
          <p14:tracePt t="20389" x="3003550" y="1943100"/>
          <p14:tracePt t="20395" x="2994025" y="1943100"/>
          <p14:tracePt t="20403" x="2986088" y="1943100"/>
          <p14:tracePt t="20419" x="2967038" y="1943100"/>
          <p14:tracePt t="20427" x="2957513" y="1943100"/>
          <p14:tracePt t="20434" x="2947988" y="1943100"/>
          <p14:tracePt t="20444" x="2947988" y="1952625"/>
          <p14:tracePt t="20451" x="2938463" y="1952625"/>
          <p14:tracePt t="20458" x="2928938" y="1952625"/>
          <p14:tracePt t="20476" x="2919413" y="1952625"/>
          <p14:tracePt t="20505" x="2919413" y="1962150"/>
          <p14:tracePt t="20522" x="2909888" y="1962150"/>
          <p14:tracePt t="20537" x="2909888" y="1971675"/>
          <p14:tracePt t="20569" x="2909888" y="1981200"/>
          <p14:tracePt t="20591" x="2909888" y="1989138"/>
          <p14:tracePt t="20598" x="2909888" y="1998663"/>
          <p14:tracePt t="20615" x="2909888" y="2008188"/>
          <p14:tracePt t="20623" x="2909888" y="2027238"/>
          <p14:tracePt t="20639" x="2919413" y="2046288"/>
          <p14:tracePt t="20647" x="2938463" y="2055813"/>
          <p14:tracePt t="20655" x="2947988" y="2065338"/>
          <p14:tracePt t="20662" x="2957513" y="2074863"/>
          <p14:tracePt t="20671" x="2967038" y="2084388"/>
          <p14:tracePt t="20678" x="2967038" y="2092325"/>
          <p14:tracePt t="20685" x="2976563" y="2101850"/>
          <p14:tracePt t="20693" x="2994025" y="2111375"/>
          <p14:tracePt t="20701" x="3003550" y="2111375"/>
          <p14:tracePt t="20710" x="3003550" y="2120900"/>
          <p14:tracePt t="20741" x="3013075" y="2120900"/>
          <p14:tracePt t="20749" x="3022600" y="2120900"/>
          <p14:tracePt t="20758" x="3041650" y="2130425"/>
          <p14:tracePt t="20765" x="3051175" y="2130425"/>
          <p14:tracePt t="20772" x="3060700" y="2130425"/>
          <p14:tracePt t="20780" x="3079750" y="2130425"/>
          <p14:tracePt t="20787" x="3106738" y="2139950"/>
          <p14:tracePt t="20795" x="3125788" y="2139950"/>
          <p14:tracePt t="20803" x="3154363" y="2159000"/>
          <p14:tracePt t="20812" x="3182938" y="2159000"/>
          <p14:tracePt t="20818" x="3201988" y="2159000"/>
          <p14:tracePt t="20827" x="3219450" y="2159000"/>
          <p14:tracePt t="20835" x="3248025" y="2159000"/>
          <p14:tracePt t="20843" x="3286125" y="2159000"/>
          <p14:tracePt t="20851" x="3314700" y="2159000"/>
          <p14:tracePt t="20857" x="3351213" y="2159000"/>
          <p14:tracePt t="20865" x="3389313" y="2178050"/>
          <p14:tracePt t="20873" x="3417888" y="2178050"/>
          <p14:tracePt t="20882" x="3463925" y="2178050"/>
          <p14:tracePt t="20901" x="3557588" y="2197100"/>
          <p14:tracePt t="20906" x="3595688" y="2205038"/>
          <p14:tracePt t="20913" x="3651250" y="2214563"/>
          <p14:tracePt t="20922" x="3670300" y="2214563"/>
          <p14:tracePt t="20929" x="3708400" y="2224088"/>
          <p14:tracePt t="20938" x="3792538" y="2252663"/>
          <p14:tracePt t="20946" x="3830638" y="2252663"/>
          <p14:tracePt t="20953" x="3895725" y="2262188"/>
          <p14:tracePt t="20960" x="3933825" y="2271713"/>
          <p14:tracePt t="20968" x="4008438" y="2281238"/>
          <p14:tracePt t="20976" x="4065588" y="2281238"/>
          <p14:tracePt t="20985" x="4159250" y="2300288"/>
          <p14:tracePt t="20992" x="4168775" y="2308225"/>
          <p14:tracePt t="20999" x="4224338" y="2317750"/>
          <p14:tracePt t="21007" x="4281488" y="2317750"/>
          <p14:tracePt t="21015" x="4318000" y="2327275"/>
          <p14:tracePt t="21023" x="4356100" y="2327275"/>
          <p14:tracePt t="21032" x="4394200" y="2336800"/>
          <p14:tracePt t="21039" x="4430713" y="2336800"/>
          <p14:tracePt t="21046" x="4459288" y="2336800"/>
          <p14:tracePt t="21053" x="4487863" y="2336800"/>
          <p14:tracePt t="21061" x="4524375" y="2336800"/>
          <p14:tracePt t="21069" x="4552950" y="2346325"/>
          <p14:tracePt t="21077" x="4610100" y="2346325"/>
          <p14:tracePt t="21084" x="4637088" y="2346325"/>
          <p14:tracePt t="21093" x="4675188" y="2346325"/>
          <p14:tracePt t="21101" x="4722813" y="2346325"/>
          <p14:tracePt t="21109" x="4768850" y="2346325"/>
          <p14:tracePt t="21118" x="4806950" y="2346325"/>
          <p14:tracePt t="21125" x="4843463" y="2346325"/>
          <p14:tracePt t="21135" x="4881563" y="2346325"/>
          <p14:tracePt t="21142" x="4919663" y="2346325"/>
          <p14:tracePt t="21148" x="4938713" y="2346325"/>
          <p14:tracePt t="21156" x="4975225" y="2346325"/>
          <p14:tracePt t="21163" x="5013325" y="2346325"/>
          <p14:tracePt t="21171" x="5060950" y="2355850"/>
          <p14:tracePt t="21180" x="5097463" y="2355850"/>
          <p14:tracePt t="21187" x="5135563" y="2365375"/>
          <p14:tracePt t="21195" x="5181600" y="2374900"/>
          <p14:tracePt t="21203" x="5210175" y="2374900"/>
          <p14:tracePt t="21211" x="5248275" y="2384425"/>
          <p14:tracePt t="21219" x="5276850" y="2384425"/>
          <p14:tracePt t="21227" x="5303838" y="2384425"/>
          <p14:tracePt t="21235" x="5332413" y="2384425"/>
          <p14:tracePt t="21241" x="5360988" y="2384425"/>
          <p14:tracePt t="21249" x="5380038" y="2384425"/>
          <p14:tracePt t="21257" x="5387975" y="2384425"/>
          <p14:tracePt t="21265" x="5416550" y="2384425"/>
          <p14:tracePt t="21273" x="5435600" y="2384425"/>
          <p14:tracePt t="21281" x="5454650" y="2374900"/>
          <p14:tracePt t="21290" x="5473700" y="2374900"/>
          <p14:tracePt t="21297" x="5492750" y="2374900"/>
          <p14:tracePt t="21305" x="5510213" y="2365375"/>
          <p14:tracePt t="21313" x="5529263" y="2365375"/>
          <p14:tracePt t="21322" x="5538788" y="2355850"/>
          <p14:tracePt t="21328" x="5557838" y="2355850"/>
          <p14:tracePt t="21335" x="5576888" y="2355850"/>
          <p14:tracePt t="21343" x="5595938" y="2355850"/>
          <p14:tracePt t="21351" x="5613400" y="2355850"/>
          <p14:tracePt t="21360" x="5632450" y="2355850"/>
          <p14:tracePt t="21368" x="5641975" y="2365375"/>
          <p14:tracePt t="21375" x="5661025" y="2365375"/>
          <p14:tracePt t="21385" x="5689600" y="2374900"/>
          <p14:tracePt t="21391" x="5699125" y="2374900"/>
          <p14:tracePt t="21399" x="5708650" y="2374900"/>
          <p14:tracePt t="21407" x="5716588" y="2374900"/>
          <p14:tracePt t="21415" x="5726113" y="2374900"/>
          <p14:tracePt t="21437" x="5735638" y="2374900"/>
          <p14:tracePt t="21453" x="5745163" y="2374900"/>
          <p14:tracePt t="21461" x="5754688" y="2374900"/>
          <p14:tracePt t="21478" x="5764213" y="2374900"/>
          <p14:tracePt t="21484" x="5773738" y="2374900"/>
          <p14:tracePt t="21493" x="5783263" y="2374900"/>
          <p14:tracePt t="21501" x="5792788" y="2374900"/>
          <p14:tracePt t="21510" x="5802313" y="2374900"/>
          <p14:tracePt t="21523" x="5811838" y="2374900"/>
          <p14:tracePt t="21531" x="5821363" y="2374900"/>
          <p14:tracePt t="21539" x="5829300" y="2374900"/>
          <p14:tracePt t="21547" x="5838825" y="2374900"/>
          <p14:tracePt t="21563" x="5848350" y="2374900"/>
          <p14:tracePt t="21571" x="5857875" y="2374900"/>
          <p14:tracePt t="21579" x="5867400" y="2374900"/>
          <p14:tracePt t="21586" x="5876925" y="2374900"/>
          <p14:tracePt t="21603" x="5886450" y="2374900"/>
          <p14:tracePt t="21610" x="5895975" y="2365375"/>
          <p14:tracePt t="21618" x="5915025" y="2365375"/>
          <p14:tracePt t="21626" x="5924550" y="2355850"/>
          <p14:tracePt t="21634" x="5924550" y="2346325"/>
          <p14:tracePt t="21665" x="5932488" y="2346325"/>
          <p14:tracePt t="21682" x="5932488" y="2336800"/>
          <p14:tracePt t="22065" x="5942013" y="2346325"/>
          <p14:tracePt t="22081" x="5951538" y="2355850"/>
          <p14:tracePt t="22087" x="5951538" y="2365375"/>
          <p14:tracePt t="22095" x="5961063" y="2365375"/>
          <p14:tracePt t="22135" x="5961063" y="2374900"/>
          <p14:tracePt t="22159" x="5961063" y="2384425"/>
          <p14:tracePt t="22169" x="5961063" y="2393950"/>
          <p14:tracePt t="22182" x="5961063" y="2403475"/>
          <p14:tracePt t="22205" x="5961063" y="2411413"/>
          <p14:tracePt t="22245" x="5970588" y="2411413"/>
          <p14:tracePt t="22675" x="5970588" y="2403475"/>
          <p14:tracePt t="22699" x="5970588" y="2393950"/>
          <p14:tracePt t="23688" x="5961063" y="2403475"/>
          <p14:tracePt t="23695" x="5942013" y="2403475"/>
          <p14:tracePt t="23703" x="5924550" y="2411413"/>
          <p14:tracePt t="23710" x="5895975" y="2411413"/>
          <p14:tracePt t="23718" x="5876925" y="2411413"/>
          <p14:tracePt t="23725" x="5838825" y="2411413"/>
          <p14:tracePt t="23735" x="5792788" y="2411413"/>
          <p14:tracePt t="23741" x="5716588" y="2411413"/>
          <p14:tracePt t="23749" x="5641975" y="2411413"/>
          <p14:tracePt t="23757" x="5595938" y="2411413"/>
          <p14:tracePt t="23765" x="5483225" y="2411413"/>
          <p14:tracePt t="23773" x="5380038" y="2411413"/>
          <p14:tracePt t="23780" x="5257800" y="2411413"/>
          <p14:tracePt t="23789" x="5154613" y="2411413"/>
          <p14:tracePt t="23798" x="5051425" y="2411413"/>
          <p14:tracePt t="23803" x="4956175" y="2411413"/>
          <p14:tracePt t="23811" x="4835525" y="2411413"/>
          <p14:tracePt t="23819" x="4713288" y="2411413"/>
          <p14:tracePt t="23827" x="4627563" y="2411413"/>
          <p14:tracePt t="23834" x="4516438" y="2411413"/>
          <p14:tracePt t="23844" x="4468813" y="2411413"/>
          <p14:tracePt t="23851" x="4394200" y="2411413"/>
          <p14:tracePt t="23859" x="4308475" y="2411413"/>
          <p14:tracePt t="23868" x="4252913" y="2411413"/>
          <p14:tracePt t="23875" x="4195763" y="2411413"/>
          <p14:tracePt t="23885" x="4159250" y="2420938"/>
          <p14:tracePt t="23901" x="4075113" y="2430463"/>
          <p14:tracePt t="23906" x="4046538" y="2439988"/>
          <p14:tracePt t="23913" x="4017963" y="2439988"/>
          <p14:tracePt t="23921" x="3998913" y="2439988"/>
          <p14:tracePt t="23929" x="3989388" y="2439988"/>
          <p14:tracePt t="23937" x="3971925" y="2439988"/>
          <p14:tracePt t="23946" x="3962400" y="2439988"/>
          <p14:tracePt t="23953" x="3962400" y="2449513"/>
          <p14:tracePt t="23962" x="3952875" y="2449513"/>
          <p14:tracePt t="23968" x="3943350" y="2449513"/>
          <p14:tracePt t="23977" x="3943350" y="2459038"/>
          <p14:tracePt t="23985" x="3933825" y="2468563"/>
          <p14:tracePt t="23990" x="3924300" y="2478088"/>
          <p14:tracePt t="23999" x="3905250" y="2487613"/>
          <p14:tracePt t="24015" x="3876675" y="2487613"/>
          <p14:tracePt t="24023" x="3859213" y="2487613"/>
          <p14:tracePt t="24032" x="3840163" y="2487613"/>
          <p14:tracePt t="24040" x="3821113" y="2487613"/>
          <p14:tracePt t="24047" x="3811588" y="2487613"/>
          <p14:tracePt t="24055" x="3802063" y="2487613"/>
          <p14:tracePt t="24063" x="3783013" y="2487613"/>
          <p14:tracePt t="24072" x="3763963" y="2487613"/>
          <p14:tracePt t="24084" x="3746500" y="2487613"/>
          <p14:tracePt t="24093" x="3727450" y="2487613"/>
          <p14:tracePt t="24101" x="3708400" y="2487613"/>
          <p14:tracePt t="24118" x="3679825" y="2487613"/>
          <p14:tracePt t="24125" x="3651250" y="2487613"/>
          <p14:tracePt t="24135" x="3624263" y="2487613"/>
          <p14:tracePt t="24141" x="3595688" y="2478088"/>
          <p14:tracePt t="24149" x="3511550" y="2478088"/>
          <p14:tracePt t="24157" x="3444875" y="2478088"/>
          <p14:tracePt t="24165" x="3398838" y="2478088"/>
          <p14:tracePt t="24173" x="3332163" y="2478088"/>
          <p14:tracePt t="24179" x="3276600" y="2487613"/>
          <p14:tracePt t="24187" x="3201988" y="2497138"/>
          <p14:tracePt t="24195" x="3144838" y="2497138"/>
          <p14:tracePt t="24203" x="3070225" y="2497138"/>
          <p14:tracePt t="24211" x="3032125" y="2506663"/>
          <p14:tracePt t="24218" x="2994025" y="2506663"/>
          <p14:tracePt t="24227" x="2957513" y="2506663"/>
          <p14:tracePt t="24235" x="2909888" y="2506663"/>
          <p14:tracePt t="24243" x="2873375" y="2506663"/>
          <p14:tracePt t="24251" x="2844800" y="2506663"/>
          <p14:tracePt t="24259" x="2816225" y="2524125"/>
          <p14:tracePt t="24265" x="2778125" y="2524125"/>
          <p14:tracePt t="24273" x="2722563" y="2533650"/>
          <p14:tracePt t="24281" x="2693988" y="2533650"/>
          <p14:tracePt t="24289" x="2667000" y="2543175"/>
          <p14:tracePt t="24297" x="2628900" y="2543175"/>
          <p14:tracePt t="24305" x="2609850" y="2543175"/>
          <p14:tracePt t="24313" x="2581275" y="2543175"/>
          <p14:tracePt t="24321" x="2562225" y="2543175"/>
          <p14:tracePt t="24336" x="2544763" y="2543175"/>
          <p14:tracePt t="24345" x="2525713" y="2543175"/>
          <p14:tracePt t="24353" x="2516188" y="2543175"/>
          <p14:tracePt t="24368" x="2506663" y="2543175"/>
          <p14:tracePt t="24385" x="2497138" y="2543175"/>
          <p14:tracePt t="24390" x="2487613" y="2543175"/>
          <p14:tracePt t="24407" x="2478088" y="2543175"/>
          <p14:tracePt t="24423" x="2468563" y="2543175"/>
          <p14:tracePt t="24431" x="2459038" y="2543175"/>
          <p14:tracePt t="24439" x="2441575" y="2543175"/>
          <p14:tracePt t="24447" x="2432050" y="2543175"/>
          <p14:tracePt t="24461" x="2422525" y="2543175"/>
          <p14:tracePt t="24541" x="2413000" y="2543175"/>
          <p14:tracePt t="24729" x="2403475" y="2543175"/>
          <p14:tracePt t="24737" x="2393950" y="2543175"/>
          <p14:tracePt t="24743" x="2365375" y="2543175"/>
          <p14:tracePt t="24751" x="2338388" y="2552700"/>
          <p14:tracePt t="24759" x="2309813" y="2552700"/>
          <p14:tracePt t="24768" x="2281238" y="2552700"/>
          <p14:tracePt t="24775" x="2233613" y="2562225"/>
          <p14:tracePt t="24785" x="2216150" y="2562225"/>
          <p14:tracePt t="24790" x="2178050" y="2562225"/>
          <p14:tracePt t="24799" x="2139950" y="2571750"/>
          <p14:tracePt t="24807" x="2112963" y="2571750"/>
          <p14:tracePt t="24815" x="2093913" y="2571750"/>
          <p14:tracePt t="24823" x="2065338" y="2571750"/>
          <p14:tracePt t="24831" x="2046288" y="2571750"/>
          <p14:tracePt t="24837" x="2046288" y="2581275"/>
          <p14:tracePt t="24845" x="2036763" y="2581275"/>
          <p14:tracePt t="24853" x="2017713" y="2581275"/>
          <p14:tracePt t="24861" x="2009775" y="2581275"/>
          <p14:tracePt t="24869" x="2000250" y="2581275"/>
          <p14:tracePt t="24884" x="1990725" y="2581275"/>
          <p14:tracePt t="24885" x="1971675" y="2581275"/>
          <p14:tracePt t="24893" x="1962150" y="2581275"/>
          <p14:tracePt t="24902" x="1952625" y="2581275"/>
          <p14:tracePt t="24909" x="1943100" y="2581275"/>
          <p14:tracePt t="24918" x="1933575" y="2581275"/>
          <p14:tracePt t="24925" x="1924050" y="2581275"/>
          <p14:tracePt t="24931" x="1914525" y="2581275"/>
          <p14:tracePt t="24939" x="1914525" y="2590800"/>
          <p14:tracePt t="24947" x="1905000" y="2590800"/>
          <p14:tracePt t="24955" x="1897063" y="2590800"/>
          <p14:tracePt t="24963" x="1878013" y="2590800"/>
          <p14:tracePt t="24979" x="1868488" y="2590800"/>
          <p14:tracePt t="24988" x="1858963" y="2590800"/>
          <p14:tracePt t="24995" x="1849438" y="2600325"/>
          <p14:tracePt t="25003" x="1839913" y="2600325"/>
          <p14:tracePt t="25011" x="1830388" y="2600325"/>
          <p14:tracePt t="25018" x="1830388" y="2609850"/>
          <p14:tracePt t="25025" x="1830388" y="2619375"/>
          <p14:tracePt t="25041" x="1820863" y="2619375"/>
          <p14:tracePt t="25073" x="1811338" y="2619375"/>
          <p14:tracePt t="25097" x="1801813" y="2619375"/>
          <p14:tracePt t="25105" x="1801813" y="2627313"/>
          <p14:tracePt t="25119" x="1793875" y="2636838"/>
          <p14:tracePt t="25126" x="1784350" y="2646363"/>
          <p14:tracePt t="25135" x="1774825" y="2655888"/>
          <p14:tracePt t="25152" x="1765300" y="2655888"/>
          <p14:tracePt t="25159" x="1765300" y="2665413"/>
          <p14:tracePt t="25168" x="1765300" y="2674938"/>
          <p14:tracePt t="25175" x="1755775" y="2674938"/>
          <p14:tracePt t="25185" x="1755775" y="2684463"/>
          <p14:tracePt t="25199" x="1746250" y="2693988"/>
          <p14:tracePt t="25221" x="1736725" y="2693988"/>
          <p14:tracePt t="25237" x="1727200" y="2703513"/>
          <p14:tracePt t="25253" x="1727200" y="2713038"/>
          <p14:tracePt t="25261" x="1717675" y="2722563"/>
          <p14:tracePt t="25269" x="1708150" y="2732088"/>
          <p14:tracePt t="25293" x="1698625" y="2732088"/>
          <p14:tracePt t="25299" x="1689100" y="2732088"/>
          <p14:tracePt t="25307" x="1689100" y="2740025"/>
          <p14:tracePt t="25323" x="1689100" y="2749550"/>
          <p14:tracePt t="25339" x="1681163" y="2749550"/>
          <p14:tracePt t="25347" x="1671638" y="2759075"/>
          <p14:tracePt t="25355" x="1671638" y="2768600"/>
          <p14:tracePt t="25363" x="1662113" y="2768600"/>
          <p14:tracePt t="25371" x="1652588" y="2768600"/>
          <p14:tracePt t="25379" x="1652588" y="2778125"/>
          <p14:tracePt t="25402" x="1643063" y="2787650"/>
          <p14:tracePt t="25418" x="1643063" y="2797175"/>
          <p14:tracePt t="25441" x="1633538" y="2797175"/>
          <p14:tracePt t="25457" x="1633538" y="2806700"/>
          <p14:tracePt t="25473" x="1624013" y="2806700"/>
          <p14:tracePt t="25510" x="1624013" y="2816225"/>
          <p14:tracePt t="25518" x="1614488" y="2816225"/>
          <p14:tracePt t="25543" x="1614488" y="2825750"/>
          <p14:tracePt t="25597" x="1614488" y="2835275"/>
          <p14:tracePt t="25731" x="1604963" y="2835275"/>
          <p14:tracePt t="25793" x="1604963" y="2843213"/>
          <p14:tracePt t="25857" x="1595438" y="2843213"/>
          <p14:tracePt t="25865" x="1595438" y="2852738"/>
          <p14:tracePt t="25871" x="1585913" y="2852738"/>
          <p14:tracePt t="25879" x="1585913" y="2862263"/>
          <p14:tracePt t="25887" x="1577975" y="2862263"/>
          <p14:tracePt t="25901" x="1577975" y="2871788"/>
          <p14:tracePt t="25903" x="1577975" y="2881313"/>
          <p14:tracePt t="25911" x="1568450" y="2881313"/>
          <p14:tracePt t="25918" x="1558925" y="2881313"/>
          <p14:tracePt t="25927" x="1549400" y="2890838"/>
          <p14:tracePt t="25935" x="1539875" y="2900363"/>
          <p14:tracePt t="25943" x="1530350" y="2909888"/>
          <p14:tracePt t="25951" x="1511300" y="2919413"/>
          <p14:tracePt t="25959" x="1501775" y="2928938"/>
          <p14:tracePt t="25965" x="1482725" y="2928938"/>
          <p14:tracePt t="25973" x="1465263" y="2928938"/>
          <p14:tracePt t="25981" x="1436688" y="2938463"/>
          <p14:tracePt t="25997" x="1417638" y="2938463"/>
          <p14:tracePt t="26006" x="1379538" y="2955925"/>
          <p14:tracePt t="26013" x="1360488" y="2955925"/>
          <p14:tracePt t="26021" x="1333500" y="2955925"/>
          <p14:tracePt t="26029" x="1304925" y="2955925"/>
          <p14:tracePt t="26037" x="1276350" y="2955925"/>
          <p14:tracePt t="26045" x="1257300" y="2955925"/>
          <p14:tracePt t="26053" x="1230313" y="2955925"/>
          <p14:tracePt t="26059" x="1201738" y="2955925"/>
          <p14:tracePt t="26068" x="1182688" y="2955925"/>
          <p14:tracePt t="26075" x="1163638" y="2955925"/>
          <p14:tracePt t="26091" x="1163638" y="2946400"/>
          <p14:tracePt t="26099" x="1154113" y="2938463"/>
          <p14:tracePt t="26107" x="1144588" y="2938463"/>
          <p14:tracePt t="26115" x="1136650" y="2919413"/>
          <p14:tracePt t="26124" x="1136650" y="2909888"/>
          <p14:tracePt t="26131" x="1127125" y="2909888"/>
          <p14:tracePt t="26139" x="1117600" y="2890838"/>
          <p14:tracePt t="26147" x="1108075" y="2871788"/>
          <p14:tracePt t="26153" x="1098550" y="2843213"/>
          <p14:tracePt t="26161" x="1098550" y="2816225"/>
          <p14:tracePt t="26169" x="1089025" y="2787650"/>
          <p14:tracePt t="26177" x="1089025" y="2759075"/>
          <p14:tracePt t="26186" x="1079500" y="2740025"/>
          <p14:tracePt t="26193" x="1079500" y="2722563"/>
          <p14:tracePt t="26202" x="1079500" y="2703513"/>
          <p14:tracePt t="26209" x="1079500" y="2674938"/>
          <p14:tracePt t="26218" x="1079500" y="2665413"/>
          <p14:tracePt t="26225" x="1079500" y="2646363"/>
          <p14:tracePt t="26235" x="1079500" y="2609850"/>
          <p14:tracePt t="26239" x="1079500" y="2571750"/>
          <p14:tracePt t="26246" x="1089025" y="2562225"/>
          <p14:tracePt t="26256" x="1098550" y="2524125"/>
          <p14:tracePt t="26263" x="1108075" y="2497138"/>
          <p14:tracePt t="26271" x="1117600" y="2478088"/>
          <p14:tracePt t="26279" x="1136650" y="2468563"/>
          <p14:tracePt t="26287" x="1144588" y="2449513"/>
          <p14:tracePt t="26295" x="1154113" y="2430463"/>
          <p14:tracePt t="26303" x="1163638" y="2420938"/>
          <p14:tracePt t="26310" x="1163638" y="2411413"/>
          <p14:tracePt t="26318" x="1173163" y="2411413"/>
          <p14:tracePt t="26327" x="1182688" y="2403475"/>
          <p14:tracePt t="26335" x="1192213" y="2393950"/>
          <p14:tracePt t="26357" x="1201738" y="2384425"/>
          <p14:tracePt t="26365" x="1211263" y="2374900"/>
          <p14:tracePt t="26373" x="1230313" y="2365375"/>
          <p14:tracePt t="26381" x="1230313" y="2355850"/>
          <p14:tracePt t="26390" x="1239838" y="2355850"/>
          <p14:tracePt t="26397" x="1257300" y="2346325"/>
          <p14:tracePt t="26405" x="1276350" y="2346325"/>
          <p14:tracePt t="26413" x="1295400" y="2346325"/>
          <p14:tracePt t="26421" x="1343025" y="2346325"/>
          <p14:tracePt t="26427" x="1360488" y="2346325"/>
          <p14:tracePt t="26435" x="1398588" y="2346325"/>
          <p14:tracePt t="26443" x="1427163" y="2346325"/>
          <p14:tracePt t="26451" x="1455738" y="2355850"/>
          <p14:tracePt t="26459" x="1501775" y="2374900"/>
          <p14:tracePt t="26468" x="1530350" y="2393950"/>
          <p14:tracePt t="26475" x="1568450" y="2430463"/>
          <p14:tracePt t="26485" x="1633538" y="2449513"/>
          <p14:tracePt t="26491" x="1681163" y="2487613"/>
          <p14:tracePt t="26499" x="1708150" y="2506663"/>
          <p14:tracePt t="26507" x="1736725" y="2533650"/>
          <p14:tracePt t="26515" x="1765300" y="2552700"/>
          <p14:tracePt t="26523" x="1774825" y="2562225"/>
          <p14:tracePt t="26529" x="1784350" y="2571750"/>
          <p14:tracePt t="26537" x="1784350" y="2581275"/>
          <p14:tracePt t="26545" x="1793875" y="2581275"/>
          <p14:tracePt t="26561" x="1793875" y="2590800"/>
          <p14:tracePt t="26568" x="1793875" y="2600325"/>
          <p14:tracePt t="26577" x="1793875" y="2619375"/>
          <p14:tracePt t="26593" x="1793875" y="2646363"/>
          <p14:tracePt t="26602" x="1793875" y="2665413"/>
          <p14:tracePt t="26609" x="1793875" y="2674938"/>
          <p14:tracePt t="26618" x="1793875" y="2693988"/>
          <p14:tracePt t="26623" x="1784350" y="2703513"/>
          <p14:tracePt t="26631" x="1784350" y="2722563"/>
          <p14:tracePt t="26639" x="1774825" y="2740025"/>
          <p14:tracePt t="26646" x="1774825" y="2749550"/>
          <p14:tracePt t="26655" x="1765300" y="2759075"/>
          <p14:tracePt t="26663" x="1765300" y="2768600"/>
          <p14:tracePt t="26695" x="1765300" y="2778125"/>
          <p14:tracePt t="26703" x="1765300" y="2787650"/>
          <p14:tracePt t="26718" x="1765300" y="2806700"/>
          <p14:tracePt t="26725" x="1774825" y="2816225"/>
          <p14:tracePt t="26735" x="1784350" y="2816225"/>
          <p14:tracePt t="26741" x="1801813" y="2825750"/>
          <p14:tracePt t="26749" x="1830388" y="2835275"/>
          <p14:tracePt t="26757" x="1858963" y="2843213"/>
          <p14:tracePt t="26765" x="1868488" y="2843213"/>
          <p14:tracePt t="26773" x="1905000" y="2843213"/>
          <p14:tracePt t="26781" x="1924050" y="2852738"/>
          <p14:tracePt t="26789" x="1952625" y="2862263"/>
          <p14:tracePt t="26797" x="1981200" y="2862263"/>
          <p14:tracePt t="26806" x="2009775" y="2871788"/>
          <p14:tracePt t="26811" x="2046288" y="2871788"/>
          <p14:tracePt t="26819" x="2065338" y="2871788"/>
          <p14:tracePt t="26827" x="2103438" y="2871788"/>
          <p14:tracePt t="26835" x="2130425" y="2871788"/>
          <p14:tracePt t="26843" x="2159000" y="2871788"/>
          <p14:tracePt t="26851" x="2187575" y="2871788"/>
          <p14:tracePt t="26859" x="2206625" y="2871788"/>
          <p14:tracePt t="26868" x="2233613" y="2871788"/>
          <p14:tracePt t="26875" x="2262188" y="2871788"/>
          <p14:tracePt t="26885" x="2290763" y="2871788"/>
          <p14:tracePt t="26891" x="2319338" y="2871788"/>
          <p14:tracePt t="26899" x="2338388" y="2871788"/>
          <p14:tracePt t="26905" x="2365375" y="2871788"/>
          <p14:tracePt t="26921" x="2384425" y="2871788"/>
          <p14:tracePt t="26929" x="2413000" y="2871788"/>
          <p14:tracePt t="26937" x="2432050" y="2871788"/>
          <p14:tracePt t="26945" x="2449513" y="2871788"/>
          <p14:tracePt t="26953" x="2478088" y="2871788"/>
          <p14:tracePt t="26961" x="2487613" y="2871788"/>
          <p14:tracePt t="26968" x="2506663" y="2871788"/>
          <p14:tracePt t="26977" x="2525713" y="2871788"/>
          <p14:tracePt t="26986" x="2544763" y="2871788"/>
          <p14:tracePt t="26991" x="2562225" y="2871788"/>
          <p14:tracePt t="27007" x="2571750" y="2871788"/>
          <p14:tracePt t="27015" x="2581275" y="2871788"/>
          <p14:tracePt t="27031" x="2590800" y="2871788"/>
          <p14:tracePt t="27055" x="2600325" y="2871788"/>
          <p14:tracePt t="27063" x="2600325" y="2862263"/>
          <p14:tracePt t="27079" x="2600325" y="2852738"/>
          <p14:tracePt t="27085" x="2609850" y="2852738"/>
          <p14:tracePt t="27109" x="2619375" y="2852738"/>
          <p14:tracePt t="27118" x="2619375" y="2843213"/>
          <p14:tracePt t="27125" x="2628900" y="2843213"/>
          <p14:tracePt t="27149" x="2638425" y="2843213"/>
          <p14:tracePt t="27165" x="2638425" y="2835275"/>
          <p14:tracePt t="27181" x="2638425" y="2825750"/>
          <p14:tracePt t="27187" x="2647950" y="2825750"/>
          <p14:tracePt t="27195" x="2647950" y="2816225"/>
          <p14:tracePt t="27203" x="2657475" y="2816225"/>
          <p14:tracePt t="27218" x="2657475" y="2806700"/>
          <p14:tracePt t="27227" x="2667000" y="2806700"/>
          <p14:tracePt t="27273" x="2674938" y="2806700"/>
          <p14:tracePt t="27281" x="2674938" y="2797175"/>
          <p14:tracePt t="27297" x="2674938" y="2787650"/>
          <p14:tracePt t="27305" x="2674938" y="2778125"/>
          <p14:tracePt t="27313" x="2684463" y="2768600"/>
          <p14:tracePt t="27337" x="2693988" y="2759075"/>
          <p14:tracePt t="27353" x="2693988" y="2749550"/>
          <p14:tracePt t="27375" x="2703513" y="2740025"/>
          <p14:tracePt t="27391" x="2703513" y="2732088"/>
          <p14:tracePt t="27415" x="2713038" y="2732088"/>
          <p14:tracePt t="27431" x="2713038" y="2722563"/>
          <p14:tracePt t="27455" x="2713038" y="2713038"/>
          <p14:tracePt t="28325" x="2703513" y="2713038"/>
          <p14:tracePt t="28331" x="2674938" y="2713038"/>
          <p14:tracePt t="28339" x="2657475" y="2713038"/>
          <p14:tracePt t="28347" x="2628900" y="2713038"/>
          <p14:tracePt t="28355" x="2581275" y="2722563"/>
          <p14:tracePt t="28363" x="2487613" y="2722563"/>
          <p14:tracePt t="28371" x="2441575" y="2722563"/>
          <p14:tracePt t="28379" x="2346325" y="2722563"/>
          <p14:tracePt t="28387" x="2225675" y="2722563"/>
          <p14:tracePt t="28395" x="2130425" y="2693988"/>
          <p14:tracePt t="28403" x="2036763" y="2674938"/>
          <p14:tracePt t="28411" x="1952625" y="2665413"/>
          <p14:tracePt t="28418" x="1830388" y="2655888"/>
          <p14:tracePt t="28425" x="1717675" y="2636838"/>
          <p14:tracePt t="28435" x="1577975" y="2600325"/>
          <p14:tracePt t="28441" x="1455738" y="2581275"/>
          <p14:tracePt t="28449" x="1343025" y="2552700"/>
          <p14:tracePt t="28457" x="1201738" y="2543175"/>
          <p14:tracePt t="28464" x="1108075" y="2516188"/>
          <p14:tracePt t="28473" x="985838" y="2497138"/>
          <p14:tracePt t="28481" x="863600" y="2468563"/>
          <p14:tracePt t="28489" x="685800" y="2430463"/>
          <p14:tracePt t="28497" x="638175" y="2420938"/>
          <p14:tracePt t="28505" x="525463" y="2365375"/>
          <p14:tracePt t="28513" x="506413" y="2355850"/>
          <p14:tracePt t="28518" x="479425" y="2336800"/>
          <p14:tracePt t="28527" x="469900" y="2317750"/>
          <p14:tracePt t="28535" x="460375" y="2300288"/>
          <p14:tracePt t="28543" x="460375" y="2271713"/>
          <p14:tracePt t="28552" x="460375" y="2252663"/>
          <p14:tracePt t="28559" x="460375" y="2214563"/>
          <p14:tracePt t="28568" x="460375" y="2197100"/>
          <p14:tracePt t="28575" x="450850" y="2159000"/>
          <p14:tracePt t="28585" x="450850" y="2130425"/>
          <p14:tracePt t="28591" x="450850" y="2101850"/>
          <p14:tracePt t="28599" x="450850" y="2065338"/>
          <p14:tracePt t="28607" x="450850" y="2017713"/>
          <p14:tracePt t="28613" x="450850" y="1971675"/>
          <p14:tracePt t="28621" x="450850" y="1943100"/>
          <p14:tracePt t="28629" x="450850" y="1914525"/>
          <p14:tracePt t="28637" x="450850" y="1885950"/>
          <p14:tracePt t="28645" x="450850" y="1858963"/>
          <p14:tracePt t="28653" x="450850" y="1839913"/>
          <p14:tracePt t="28661" x="450850" y="1820863"/>
          <p14:tracePt t="28668" x="450850" y="1811338"/>
          <p14:tracePt t="28677" x="460375" y="1811338"/>
          <p14:tracePt t="28685" x="469900" y="1801813"/>
          <p14:tracePt t="28693" x="479425" y="1792288"/>
          <p14:tracePt t="28699" x="496888" y="1773238"/>
          <p14:tracePt t="28708" x="496888" y="1755775"/>
          <p14:tracePt t="28715" x="515938" y="1746250"/>
          <p14:tracePt t="28724" x="534988" y="1727200"/>
          <p14:tracePt t="28731" x="544513" y="1717675"/>
          <p14:tracePt t="28740" x="563563" y="1708150"/>
          <p14:tracePt t="28747" x="573088" y="1698625"/>
          <p14:tracePt t="28756" x="582613" y="1689100"/>
          <p14:tracePt t="28771" x="592138" y="1679575"/>
          <p14:tracePt t="28795" x="600075" y="1679575"/>
          <p14:tracePt t="28809" x="609600" y="1679575"/>
          <p14:tracePt t="28835" x="619125" y="1679575"/>
          <p14:tracePt t="28841" x="628650" y="1679575"/>
          <p14:tracePt t="28849" x="647700" y="1670050"/>
          <p14:tracePt t="28858" x="666750" y="1660525"/>
          <p14:tracePt t="28865" x="685800" y="1652588"/>
          <p14:tracePt t="28874" x="712788" y="1633538"/>
          <p14:tracePt t="28881" x="731838" y="1624013"/>
          <p14:tracePt t="28900" x="760413" y="1614488"/>
          <p14:tracePt t="28903" x="769938" y="1614488"/>
          <p14:tracePt t="28911" x="769938" y="1604963"/>
          <p14:tracePt t="28927" x="779463" y="1604963"/>
          <p14:tracePt t="28935" x="779463" y="1595438"/>
          <p14:tracePt t="28952" x="788988" y="1585913"/>
          <p14:tracePt t="28969" x="798513" y="1576388"/>
          <p14:tracePt t="28975" x="808038" y="1576388"/>
          <p14:tracePt t="28985" x="808038" y="1566863"/>
          <p14:tracePt t="28989" x="825500" y="1549400"/>
          <p14:tracePt t="28997" x="825500" y="1530350"/>
          <p14:tracePt t="29005" x="835025" y="1520825"/>
          <p14:tracePt t="29021" x="844550" y="1511300"/>
          <p14:tracePt t="29029" x="844550" y="1501775"/>
          <p14:tracePt t="29037" x="844550" y="1492250"/>
          <p14:tracePt t="29045" x="844550" y="1482725"/>
          <p14:tracePt t="29061" x="844550" y="1473200"/>
          <p14:tracePt t="29068" x="844550" y="1463675"/>
          <p14:tracePt t="29075" x="844550" y="1454150"/>
          <p14:tracePt t="29085" x="844550" y="1446213"/>
          <p14:tracePt t="29099" x="844550" y="1436688"/>
          <p14:tracePt t="29115" x="844550" y="1427163"/>
          <p14:tracePt t="29131" x="844550" y="1417638"/>
          <p14:tracePt t="29155" x="844550" y="1398588"/>
          <p14:tracePt t="29171" x="844550" y="1389063"/>
          <p14:tracePt t="29177" x="844550" y="1379538"/>
          <p14:tracePt t="29193" x="844550" y="1370013"/>
          <p14:tracePt t="29209" x="835025" y="1370013"/>
          <p14:tracePt t="29218" x="825500" y="1360488"/>
          <p14:tracePt t="29235" x="815975" y="1360488"/>
          <p14:tracePt t="29241" x="808038" y="1360488"/>
          <p14:tracePt t="29249" x="798513" y="1350963"/>
          <p14:tracePt t="29257" x="788988" y="1350963"/>
          <p14:tracePt t="29271" x="779463" y="1350963"/>
          <p14:tracePt t="29287" x="769938" y="1341438"/>
          <p14:tracePt t="29295" x="760413" y="1341438"/>
          <p14:tracePt t="29303" x="750888" y="1341438"/>
          <p14:tracePt t="29318" x="750888" y="1333500"/>
          <p14:tracePt t="29351" x="741363" y="1333500"/>
          <p14:tracePt t="29365" x="731838" y="1333500"/>
          <p14:tracePt t="29373" x="722313" y="1333500"/>
          <p14:tracePt t="29381" x="712788" y="1333500"/>
          <p14:tracePt t="29397" x="695325" y="1333500"/>
          <p14:tracePt t="29413" x="685800" y="1333500"/>
          <p14:tracePt t="29421" x="666750" y="1333500"/>
          <p14:tracePt t="29437" x="657225" y="1333500"/>
          <p14:tracePt t="29445" x="638175" y="1333500"/>
          <p14:tracePt t="29451" x="628650" y="1333500"/>
          <p14:tracePt t="29459" x="619125" y="1333500"/>
          <p14:tracePt t="29468" x="600075" y="1333500"/>
          <p14:tracePt t="29475" x="582613" y="1333500"/>
          <p14:tracePt t="29485" x="563563" y="1333500"/>
          <p14:tracePt t="29491" x="544513" y="1333500"/>
          <p14:tracePt t="29498" x="534988" y="1333500"/>
          <p14:tracePt t="29507" x="525463" y="1333500"/>
          <p14:tracePt t="29515" x="506413" y="1333500"/>
          <p14:tracePt t="29523" x="496888" y="1341438"/>
          <p14:tracePt t="29531" x="488950" y="1341438"/>
          <p14:tracePt t="29539" x="469900" y="1350963"/>
          <p14:tracePt t="29547" x="450850" y="1370013"/>
          <p14:tracePt t="29553" x="431800" y="1379538"/>
          <p14:tracePt t="29561" x="422275" y="1389063"/>
          <p14:tracePt t="29568" x="412750" y="1398588"/>
          <p14:tracePt t="29577" x="393700" y="1408113"/>
          <p14:tracePt t="29585" x="384175" y="1427163"/>
          <p14:tracePt t="29593" x="384175" y="1436688"/>
          <p14:tracePt t="29601" x="384175" y="1454150"/>
          <p14:tracePt t="29609" x="376238" y="1463675"/>
          <p14:tracePt t="29618" x="366713" y="1463675"/>
          <p14:tracePt t="29625" x="366713" y="1473200"/>
          <p14:tracePt t="29635" x="357188" y="1492250"/>
          <p14:tracePt t="29639" x="357188" y="1501775"/>
          <p14:tracePt t="29647" x="357188" y="1511300"/>
          <p14:tracePt t="29655" x="347663" y="1530350"/>
          <p14:tracePt t="29663" x="347663" y="1549400"/>
          <p14:tracePt t="29671" x="347663" y="1557338"/>
          <p14:tracePt t="29679" x="347663" y="1576388"/>
          <p14:tracePt t="29695" x="347663" y="1585913"/>
          <p14:tracePt t="29704" x="347663" y="1604963"/>
          <p14:tracePt t="29711" x="347663" y="1633538"/>
          <p14:tracePt t="29719" x="347663" y="1652588"/>
          <p14:tracePt t="29727" x="347663" y="1679575"/>
          <p14:tracePt t="29735" x="347663" y="1698625"/>
          <p14:tracePt t="29741" x="357188" y="1717675"/>
          <p14:tracePt t="29749" x="366713" y="1746250"/>
          <p14:tracePt t="29757" x="376238" y="1773238"/>
          <p14:tracePt t="29765" x="384175" y="1792288"/>
          <p14:tracePt t="29774" x="393700" y="1811338"/>
          <p14:tracePt t="29781" x="412750" y="1839913"/>
          <p14:tracePt t="29790" x="422275" y="1858963"/>
          <p14:tracePt t="29797" x="441325" y="1885950"/>
          <p14:tracePt t="29805" x="460375" y="1914525"/>
          <p14:tracePt t="29813" x="469900" y="1943100"/>
          <p14:tracePt t="29821" x="496888" y="1971675"/>
          <p14:tracePt t="29829" x="525463" y="1998663"/>
          <p14:tracePt t="29835" x="554038" y="2046288"/>
          <p14:tracePt t="29843" x="592138" y="2092325"/>
          <p14:tracePt t="29852" x="619125" y="2120900"/>
          <p14:tracePt t="29859" x="666750" y="2168525"/>
          <p14:tracePt t="29868" x="731838" y="2214563"/>
          <p14:tracePt t="29875" x="808038" y="2290763"/>
          <p14:tracePt t="29886" x="892175" y="2336800"/>
          <p14:tracePt t="29891" x="947738" y="2365375"/>
          <p14:tracePt t="29899" x="1023938" y="2411413"/>
          <p14:tracePt t="29907" x="1117600" y="2459038"/>
          <p14:tracePt t="29915" x="1249363" y="2516188"/>
          <p14:tracePt t="29924" x="1343025" y="2552700"/>
          <p14:tracePt t="29929" x="1370013" y="2562225"/>
          <p14:tracePt t="29937" x="1473200" y="2600325"/>
          <p14:tracePt t="29945" x="1558925" y="2627313"/>
          <p14:tracePt t="29952" x="1652588" y="2655888"/>
          <p14:tracePt t="29961" x="1698625" y="2665413"/>
          <p14:tracePt t="29968" x="1727200" y="2674938"/>
          <p14:tracePt t="29977" x="1765300" y="2684463"/>
          <p14:tracePt t="29985" x="1793875" y="2684463"/>
          <p14:tracePt t="29993" x="1849438" y="2693988"/>
          <p14:tracePt t="30002" x="1905000" y="2703513"/>
          <p14:tracePt t="30009" x="1943100" y="2713038"/>
          <p14:tracePt t="30015" x="1981200" y="2713038"/>
          <p14:tracePt t="30024" x="2036763" y="2722563"/>
          <p14:tracePt t="30031" x="2055813" y="2722563"/>
          <p14:tracePt t="30040" x="2084388" y="2722563"/>
          <p14:tracePt t="30047" x="2112963" y="2722563"/>
          <p14:tracePt t="30056" x="2130425" y="2722563"/>
          <p14:tracePt t="30063" x="2139950" y="2722563"/>
          <p14:tracePt t="30072" x="2159000" y="2722563"/>
          <p14:tracePt t="30079" x="2178050" y="2722563"/>
          <p14:tracePt t="30087" x="2187575" y="2722563"/>
          <p14:tracePt t="30095" x="2197100" y="2722563"/>
          <p14:tracePt t="30103" x="2197100" y="2732088"/>
          <p14:tracePt t="30109" x="2206625" y="2732088"/>
          <p14:tracePt t="30118" x="2225675" y="2732088"/>
          <p14:tracePt t="30135" x="2233613" y="2732088"/>
          <p14:tracePt t="30149" x="2252663" y="2732088"/>
          <p14:tracePt t="30157" x="2262188" y="2732088"/>
          <p14:tracePt t="30165" x="2271713" y="2732088"/>
          <p14:tracePt t="30173" x="2281238" y="2732088"/>
          <p14:tracePt t="30660" x="2300288" y="2732088"/>
          <p14:tracePt t="30668" x="2328863" y="2713038"/>
          <p14:tracePt t="30676" x="2328863" y="2703513"/>
          <p14:tracePt t="30925" x="2328863" y="2693988"/>
          <p14:tracePt t="30935" x="2346325" y="2684463"/>
          <p14:tracePt t="30941" x="2355850" y="2646363"/>
          <p14:tracePt t="30949" x="2365375" y="2619375"/>
          <p14:tracePt t="30957" x="2365375" y="2581275"/>
          <p14:tracePt t="30965" x="2374900" y="2552700"/>
          <p14:tracePt t="30971" x="2384425" y="2524125"/>
          <p14:tracePt t="30979" x="2384425" y="2497138"/>
          <p14:tracePt t="31011" x="2393950" y="2497138"/>
          <p14:tracePt t="31073" x="2393950" y="2487613"/>
          <p14:tracePt t="31919" x="2403475" y="2487613"/>
          <p14:tracePt t="32491" x="2413000" y="2487613"/>
          <p14:tracePt t="32531" x="2422525" y="2487613"/>
          <p14:tracePt t="32547" x="2432050" y="2487613"/>
          <p14:tracePt t="32555" x="2441575" y="2487613"/>
          <p14:tracePt t="32571" x="2449513" y="2487613"/>
          <p14:tracePt t="32585" x="2459038" y="2487613"/>
          <p14:tracePt t="32602" x="2468563" y="2487613"/>
          <p14:tracePt t="32649" x="2478088" y="2487613"/>
          <p14:tracePt t="32665" x="2487613" y="2487613"/>
          <p14:tracePt t="32671" x="2497138" y="2487613"/>
          <p14:tracePt t="32679" x="2506663" y="2487613"/>
          <p14:tracePt t="32687" x="2516188" y="2487613"/>
          <p14:tracePt t="32719" x="2525713" y="2487613"/>
          <p14:tracePt t="32728" x="2525713" y="2497138"/>
          <p14:tracePt t="32744" x="2535238" y="2497138"/>
          <p14:tracePt t="32765" x="2544763" y="2497138"/>
          <p14:tracePt t="32781" x="2554288" y="2506663"/>
          <p14:tracePt t="32805" x="2562225" y="2506663"/>
          <p14:tracePt t="32822" x="2571750" y="2506663"/>
          <p14:tracePt t="32845" x="2581275" y="2506663"/>
          <p14:tracePt t="32876" x="2590800" y="2516188"/>
          <p14:tracePt t="32931" x="2600325" y="2516188"/>
          <p14:tracePt t="32956" x="2609850" y="2524125"/>
          <p14:tracePt t="32969" x="2619375" y="2524125"/>
          <p14:tracePt t="32977" x="2628900" y="2533650"/>
          <p14:tracePt t="32993" x="2638425" y="2543175"/>
          <p14:tracePt t="33009" x="2657475" y="2543175"/>
          <p14:tracePt t="33018" x="2657475" y="2552700"/>
          <p14:tracePt t="33025" x="2667000" y="2552700"/>
          <p14:tracePt t="33079" x="2674938" y="2562225"/>
          <p14:tracePt t="33095" x="2684463" y="2562225"/>
          <p14:tracePt t="33103" x="2693988" y="2562225"/>
          <p14:tracePt t="33111" x="2693988" y="2571750"/>
          <p14:tracePt t="33119" x="2703513" y="2571750"/>
          <p14:tracePt t="33135" x="2713038" y="2581275"/>
          <p14:tracePt t="33141" x="2722563" y="2581275"/>
          <p14:tracePt t="33149" x="2732088" y="2581275"/>
          <p14:tracePt t="33156" x="2741613" y="2581275"/>
          <p14:tracePt t="33190" x="2751138" y="2581275"/>
          <p14:tracePt t="33205" x="2751138" y="2590800"/>
          <p14:tracePt t="33213" x="2760663" y="2590800"/>
          <p14:tracePt t="33237" x="2770188" y="2590800"/>
          <p14:tracePt t="33315" x="2778125" y="2590800"/>
          <p14:tracePt t="33345" x="2787650" y="2590800"/>
          <p14:tracePt t="33353" x="2797175" y="2590800"/>
          <p14:tracePt t="33361" x="2806700" y="2590800"/>
          <p14:tracePt t="33369" x="2816225" y="2590800"/>
          <p14:tracePt t="33393" x="2825750" y="2590800"/>
          <p14:tracePt t="33410" x="2835275" y="2590800"/>
          <p14:tracePt t="33418" x="2835275" y="2600325"/>
          <p14:tracePt t="33425" x="2844800" y="2619375"/>
          <p14:tracePt t="33436" x="2844800" y="2636838"/>
          <p14:tracePt t="33669" x="2863850" y="2627313"/>
          <p14:tracePt t="33676" x="2882900" y="2609850"/>
          <p14:tracePt t="33692" x="2882900" y="2600325"/>
          <p14:tracePt t="33699" x="2890838" y="2600325"/>
          <p14:tracePt t="33707" x="2890838" y="2590800"/>
          <p14:tracePt t="33721" x="2900363" y="2590800"/>
          <p14:tracePt t="33737" x="2909888" y="2590800"/>
          <p14:tracePt t="33753" x="2919413" y="2590800"/>
          <p14:tracePt t="33840" x="2928938" y="2590800"/>
          <p14:tracePt t="33863" x="2938463" y="2590800"/>
          <p14:tracePt t="33879" x="2938463" y="2600325"/>
          <p14:tracePt t="33888" x="2947988" y="2600325"/>
          <p14:tracePt t="33910" x="2957513" y="2600325"/>
          <p14:tracePt t="33935" x="2957513" y="2609850"/>
          <p14:tracePt t="34366" x="2976563" y="2609850"/>
          <p14:tracePt t="34374" x="2994025" y="2609850"/>
          <p14:tracePt t="34382" x="3022600" y="2627313"/>
          <p14:tracePt t="34387" x="3051175" y="2636838"/>
          <p14:tracePt t="34395" x="3070225" y="2636838"/>
          <p14:tracePt t="34403" x="3098800" y="2636838"/>
          <p14:tracePt t="34411" x="3125788" y="2646363"/>
          <p14:tracePt t="34418" x="3154363" y="2655888"/>
          <p14:tracePt t="34427" x="3182938" y="2655888"/>
          <p14:tracePt t="34435" x="3192463" y="2655888"/>
          <p14:tracePt t="34443" x="3201988" y="2655888"/>
          <p14:tracePt t="34451" x="3228975" y="2655888"/>
          <p14:tracePt t="34459" x="3257550" y="2655888"/>
          <p14:tracePt t="34468" x="3286125" y="2655888"/>
          <p14:tracePt t="34476" x="3314700" y="2655888"/>
          <p14:tracePt t="34484" x="3360738" y="2655888"/>
          <p14:tracePt t="34489" x="3389313" y="2655888"/>
          <p14:tracePt t="34497" x="3427413" y="2655888"/>
          <p14:tracePt t="34506" x="3473450" y="2655888"/>
          <p14:tracePt t="34513" x="3530600" y="2655888"/>
          <p14:tracePt t="34521" x="3586163" y="2655888"/>
          <p14:tracePt t="34529" x="3643313" y="2665413"/>
          <p14:tracePt t="34537" x="3679825" y="2665413"/>
          <p14:tracePt t="34546" x="3736975" y="2665413"/>
          <p14:tracePt t="34553" x="3792538" y="2674938"/>
          <p14:tracePt t="34561" x="3830638" y="2674938"/>
          <p14:tracePt t="34570" x="3867150" y="2674938"/>
          <p14:tracePt t="34577" x="3895725" y="2674938"/>
          <p14:tracePt t="34585" x="3933825" y="2674938"/>
          <p14:tracePt t="34592" x="3979863" y="2674938"/>
          <p14:tracePt t="34599" x="4008438" y="2674938"/>
          <p14:tracePt t="34608" x="4046538" y="2674938"/>
          <p14:tracePt t="34615" x="4111625" y="2674938"/>
          <p14:tracePt t="34623" x="4149725" y="2674938"/>
          <p14:tracePt t="34631" x="4214813" y="2674938"/>
          <p14:tracePt t="34640" x="4271963" y="2674938"/>
          <p14:tracePt t="34648" x="4327525" y="2674938"/>
          <p14:tracePt t="34656" x="4394200" y="2674938"/>
          <p14:tracePt t="34663" x="4421188" y="2674938"/>
          <p14:tracePt t="34669" x="4506913" y="2674938"/>
          <p14:tracePt t="34678" x="4543425" y="2684463"/>
          <p14:tracePt t="34684" x="4581525" y="2693988"/>
          <p14:tracePt t="34693" x="4610100" y="2703513"/>
          <p14:tracePt t="34701" x="4619625" y="2703513"/>
          <p14:tracePt t="34709" x="4637088" y="2703513"/>
          <p14:tracePt t="34718" x="4646613" y="2703513"/>
          <p14:tracePt t="34726" x="4646613" y="2713038"/>
          <p14:tracePt t="34735" x="4656138" y="2713038"/>
          <p14:tracePt t="35242" x="4665663" y="2713038"/>
          <p14:tracePt t="35705" x="4675188" y="2713038"/>
          <p14:tracePt t="35713" x="4684713" y="2703513"/>
          <p14:tracePt t="35719" x="4703763" y="2703513"/>
          <p14:tracePt t="35735" x="4722813" y="2703513"/>
          <p14:tracePt t="35743" x="4749800" y="2703513"/>
          <p14:tracePt t="35752" x="4787900" y="2693988"/>
          <p14:tracePt t="35759" x="4881563" y="2693988"/>
          <p14:tracePt t="35769" x="4900613" y="2693988"/>
          <p14:tracePt t="35775" x="4965700" y="2693988"/>
          <p14:tracePt t="35786" x="5068888" y="2693988"/>
          <p14:tracePt t="35792" x="5154613" y="2693988"/>
          <p14:tracePt t="35799" x="5229225" y="2693988"/>
          <p14:tracePt t="35807" x="5303838" y="2693988"/>
          <p14:tracePt t="35813" x="5360988" y="2684463"/>
          <p14:tracePt t="35821" x="5397500" y="2684463"/>
          <p14:tracePt t="35829" x="5454650" y="2674938"/>
          <p14:tracePt t="35837" x="5492750" y="2665413"/>
          <p14:tracePt t="35845" x="5529263" y="2655888"/>
          <p14:tracePt t="35853" x="5557838" y="2646363"/>
          <p14:tracePt t="35862" x="5586413" y="2636838"/>
          <p14:tracePt t="35869" x="5605463" y="2627313"/>
          <p14:tracePt t="35877" x="5622925" y="2627313"/>
          <p14:tracePt t="35885" x="5641975" y="2619375"/>
          <p14:tracePt t="35900" x="5651500" y="2609850"/>
          <p14:tracePt t="35902" x="5661025" y="2609850"/>
          <p14:tracePt t="35910" x="5670550" y="2609850"/>
          <p14:tracePt t="35915" x="5680075" y="2609850"/>
          <p14:tracePt t="35924" x="5689600" y="2609850"/>
          <p14:tracePt t="35932" x="5699125" y="2609850"/>
          <p14:tracePt t="35963" x="5708650" y="2609850"/>
          <p14:tracePt t="36010" x="5708650" y="2600325"/>
          <p14:tracePt t="36018" x="5716588" y="2600325"/>
          <p14:tracePt t="36065" x="5726113" y="2590800"/>
          <p14:tracePt t="36089" x="5735638" y="2590800"/>
          <p14:tracePt t="36119" x="5735638" y="2581275"/>
          <p14:tracePt t="36144" x="5745163" y="2581275"/>
          <p14:tracePt t="36151" x="5745163" y="2571750"/>
          <p14:tracePt t="36186" x="5754688" y="2562225"/>
          <p14:tracePt t="36213" x="5764213" y="2552700"/>
          <p14:tracePt t="36269" x="5773738" y="2552700"/>
          <p14:tracePt t="36487" x="5773738" y="2543175"/>
          <p14:tracePt t="36535" x="5783263" y="2543175"/>
          <p14:tracePt t="36552" x="5783263" y="2533650"/>
          <p14:tracePt t="36574" x="5792788" y="2533650"/>
          <p14:tracePt t="36589" x="5792788" y="2524125"/>
          <p14:tracePt t="36606" x="5802313" y="2524125"/>
          <p14:tracePt t="36653" x="5802313" y="2516188"/>
          <p14:tracePt t="36676" x="5811838" y="2516188"/>
          <p14:tracePt t="36698" x="5821363" y="2516188"/>
          <p14:tracePt t="36715" x="5829300" y="2516188"/>
          <p14:tracePt t="36723" x="5829300" y="2506663"/>
          <p14:tracePt t="36739" x="5838825" y="2506663"/>
          <p14:tracePt t="36794" x="5848350" y="2506663"/>
          <p14:tracePt t="36801" x="5848350" y="2497138"/>
          <p14:tracePt t="36825" x="5867400" y="2497138"/>
          <p14:tracePt t="36835" x="5876925" y="2497138"/>
          <p14:tracePt t="36841" x="5886450" y="2497138"/>
          <p14:tracePt t="36855" x="5895975" y="2497138"/>
          <p14:tracePt t="36863" x="5905500" y="2497138"/>
          <p14:tracePt t="36872" x="5915025" y="2497138"/>
          <p14:tracePt t="36887" x="5924550" y="2497138"/>
          <p14:tracePt t="36911" x="5932488" y="2497138"/>
          <p14:tracePt t="36949" x="5942013" y="2506663"/>
          <p14:tracePt t="36989" x="5942013" y="2516188"/>
          <p14:tracePt t="36997" x="5942013" y="2533650"/>
          <p14:tracePt t="37005" x="5942013" y="2552700"/>
          <p14:tracePt t="37013" x="5942013" y="2571750"/>
          <p14:tracePt t="37021" x="5932488" y="2571750"/>
          <p14:tracePt t="37029" x="5924550" y="2590800"/>
          <p14:tracePt t="37037" x="5905500" y="2609850"/>
          <p14:tracePt t="37043" x="5895975" y="2627313"/>
          <p14:tracePt t="37051" x="5886450" y="2636838"/>
          <p14:tracePt t="37062" x="5867400" y="2655888"/>
          <p14:tracePt t="37068" x="5848350" y="2674938"/>
          <p14:tracePt t="37075" x="5811838" y="2693988"/>
          <p14:tracePt t="37085" x="5783263" y="2722563"/>
          <p14:tracePt t="37091" x="5754688" y="2740025"/>
          <p14:tracePt t="37099" x="5680075" y="2797175"/>
          <p14:tracePt t="37107" x="5586413" y="2862263"/>
          <p14:tracePt t="37115" x="5510213" y="2928938"/>
          <p14:tracePt t="37123" x="5407025" y="2984500"/>
          <p14:tracePt t="37131" x="5284788" y="3041650"/>
          <p14:tracePt t="37139" x="5172075" y="3097213"/>
          <p14:tracePt t="37145" x="5060950" y="3106738"/>
          <p14:tracePt t="37153" x="4881563" y="3171825"/>
          <p14:tracePt t="37161" x="4740275" y="3181350"/>
          <p14:tracePt t="37169" x="4684713" y="3190875"/>
          <p14:tracePt t="37177" x="4506913" y="3228975"/>
          <p14:tracePt t="37185" x="4308475" y="3257550"/>
          <p14:tracePt t="37193" x="4168775" y="3267075"/>
          <p14:tracePt t="37202" x="4083050" y="3284538"/>
          <p14:tracePt t="37209" x="3886200" y="3294063"/>
          <p14:tracePt t="37218" x="3746500" y="3313113"/>
          <p14:tracePt t="37225" x="3651250" y="3322638"/>
          <p14:tracePt t="37231" x="3502025" y="3341688"/>
          <p14:tracePt t="37239" x="3389313" y="3341688"/>
          <p14:tracePt t="37247" x="3286125" y="3351213"/>
          <p14:tracePt t="37255" x="3144838" y="3370263"/>
          <p14:tracePt t="37262" x="3051175" y="3378200"/>
          <p14:tracePt t="37271" x="2909888" y="3378200"/>
          <p14:tracePt t="37279" x="2806700" y="3378200"/>
          <p14:tracePt t="37287" x="2741613" y="3378200"/>
          <p14:tracePt t="37295" x="2647950" y="3378200"/>
          <p14:tracePt t="37303" x="2590800" y="3378200"/>
          <p14:tracePt t="37310" x="2487613" y="3378200"/>
          <p14:tracePt t="37318" x="2413000" y="3387725"/>
          <p14:tracePt t="37324" x="2384425" y="3387725"/>
          <p14:tracePt t="37335" x="2319338" y="3387725"/>
          <p14:tracePt t="37341" x="2262188" y="3387725"/>
          <p14:tracePt t="37348" x="2225675" y="3397250"/>
          <p14:tracePt t="37357" x="2187575" y="3397250"/>
          <p14:tracePt t="37365" x="2149475" y="3397250"/>
          <p14:tracePt t="37374" x="2093913" y="3416300"/>
          <p14:tracePt t="37381" x="2065338" y="3416300"/>
          <p14:tracePt t="37389" x="2046288" y="3416300"/>
          <p14:tracePt t="37397" x="2017713" y="3416300"/>
          <p14:tracePt t="37405" x="1990725" y="3416300"/>
          <p14:tracePt t="37413" x="1962150" y="3416300"/>
          <p14:tracePt t="37419" x="1933575" y="3416300"/>
          <p14:tracePt t="37427" x="1905000" y="3416300"/>
          <p14:tracePt t="37435" x="1887538" y="3416300"/>
          <p14:tracePt t="37443" x="1878013" y="3416300"/>
          <p14:tracePt t="37452" x="1858963" y="3416300"/>
          <p14:tracePt t="37460" x="1849438" y="3416300"/>
          <p14:tracePt t="37468" x="1839913" y="3416300"/>
          <p14:tracePt t="37476" x="1830388" y="3416300"/>
          <p14:tracePt t="37491" x="1830388" y="3406775"/>
          <p14:tracePt t="37508" x="1820863" y="3406775"/>
          <p14:tracePt t="37545" x="1820863" y="3425825"/>
          <p14:tracePt t="37767" x="1820863" y="3406775"/>
          <p14:tracePt t="37774" x="1811338" y="3387725"/>
          <p14:tracePt t="37789" x="1811338" y="3378200"/>
          <p14:tracePt t="37791" x="1811338" y="3360738"/>
          <p14:tracePt t="37797" x="1811338" y="3341688"/>
          <p14:tracePt t="37804" x="1811338" y="3322638"/>
          <p14:tracePt t="37819" x="1811338" y="3313113"/>
          <p14:tracePt t="37868" x="1811338" y="3303588"/>
          <p14:tracePt t="37921" x="1811338" y="3294063"/>
          <p14:tracePt t="37953" x="1811338" y="3284538"/>
          <p14:tracePt t="37961" x="1820863" y="3275013"/>
          <p14:tracePt t="37977" x="1820863" y="3267075"/>
          <p14:tracePt t="38023" x="1820863" y="3257550"/>
          <p14:tracePt t="38031" x="1820863" y="3248025"/>
          <p14:tracePt t="38047" x="1820863" y="3238500"/>
          <p14:tracePt t="38055" x="1820863" y="3228975"/>
          <p14:tracePt t="38085" x="1820863" y="3219450"/>
          <p14:tracePt t="38101" x="1820863" y="3209925"/>
          <p14:tracePt t="38119" x="1820863" y="3200400"/>
          <p14:tracePt t="38125" x="1811338" y="3200400"/>
          <p14:tracePt t="38135" x="1801813" y="3190875"/>
          <p14:tracePt t="38141" x="1793875" y="3190875"/>
          <p14:tracePt t="38165" x="1784350" y="3181350"/>
          <p14:tracePt t="38171" x="1774825" y="3181350"/>
          <p14:tracePt t="38179" x="1765300" y="3181350"/>
          <p14:tracePt t="38187" x="1755775" y="3171825"/>
          <p14:tracePt t="38203" x="1746250" y="3162300"/>
          <p14:tracePt t="38211" x="1736725" y="3162300"/>
          <p14:tracePt t="38218" x="1727200" y="3162300"/>
          <p14:tracePt t="38227" x="1717675" y="3154363"/>
          <p14:tracePt t="38243" x="1708150" y="3154363"/>
          <p14:tracePt t="38252" x="1689100" y="3154363"/>
          <p14:tracePt t="38257" x="1681163" y="3154363"/>
          <p14:tracePt t="38265" x="1671638" y="3154363"/>
          <p14:tracePt t="38281" x="1662113" y="3144838"/>
          <p14:tracePt t="38289" x="1652588" y="3144838"/>
          <p14:tracePt t="38297" x="1643063" y="3144838"/>
          <p14:tracePt t="38305" x="1633538" y="3135313"/>
          <p14:tracePt t="38313" x="1624013" y="3135313"/>
          <p14:tracePt t="38321" x="1614488" y="3135313"/>
          <p14:tracePt t="38329" x="1604963" y="3125788"/>
          <p14:tracePt t="38337" x="1595438" y="3125788"/>
          <p14:tracePt t="38353" x="1585913" y="3125788"/>
          <p14:tracePt t="38368" x="1577975" y="3116263"/>
          <p14:tracePt t="38375" x="1568450" y="3116263"/>
          <p14:tracePt t="38391" x="1558925" y="3116263"/>
          <p14:tracePt t="38407" x="1549400" y="3116263"/>
          <p14:tracePt t="38415" x="1539875" y="3116263"/>
          <p14:tracePt t="38423" x="1530350" y="3106738"/>
          <p14:tracePt t="38431" x="1520825" y="3106738"/>
          <p14:tracePt t="38447" x="1511300" y="3097213"/>
          <p14:tracePt t="38453" x="1501775" y="3097213"/>
          <p14:tracePt t="38469" x="1492250" y="3097213"/>
          <p14:tracePt t="38477" x="1482725" y="3097213"/>
          <p14:tracePt t="38485" x="1482725" y="3087688"/>
          <p14:tracePt t="38571" x="1473200" y="3087688"/>
          <p14:tracePt t="38603" x="1465263" y="3078163"/>
          <p14:tracePt t="38619" x="1455738" y="3078163"/>
          <p14:tracePt t="38649" x="1446213" y="3078163"/>
          <p14:tracePt t="38931" x="1436688" y="3078163"/>
          <p14:tracePt t="39497" x="1436688" y="3068638"/>
          <p14:tracePt t="39511" x="1446213" y="3059113"/>
          <p14:tracePt t="39519" x="1465263" y="3051175"/>
          <p14:tracePt t="39527" x="1473200" y="3051175"/>
          <p14:tracePt t="39535" x="1492250" y="3041650"/>
          <p14:tracePt t="39543" x="1511300" y="3041650"/>
          <p14:tracePt t="39552" x="1530350" y="3041650"/>
          <p14:tracePt t="39559" x="1577975" y="3032125"/>
          <p14:tracePt t="39568" x="1604963" y="3032125"/>
          <p14:tracePt t="39576" x="1614488" y="3032125"/>
          <p14:tracePt t="39585" x="1643063" y="3032125"/>
          <p14:tracePt t="39591" x="1689100" y="3032125"/>
          <p14:tracePt t="39597" x="1717675" y="3032125"/>
          <p14:tracePt t="39606" x="1746250" y="3032125"/>
          <p14:tracePt t="39613" x="1774825" y="3032125"/>
          <p14:tracePt t="39621" x="1784350" y="3032125"/>
          <p14:tracePt t="39629" x="1801813" y="3032125"/>
          <p14:tracePt t="39637" x="1820863" y="3032125"/>
          <p14:tracePt t="39645" x="1830388" y="3032125"/>
          <p14:tracePt t="39653" x="1839913" y="3032125"/>
          <p14:tracePt t="39669" x="1849438" y="3032125"/>
          <p14:tracePt t="39677" x="1868488" y="3041650"/>
          <p14:tracePt t="39691" x="1878013" y="3041650"/>
          <p14:tracePt t="39699" x="1887538" y="3041650"/>
          <p14:tracePt t="39723" x="1897063" y="3041650"/>
          <p14:tracePt t="39732" x="1905000" y="3051175"/>
          <p14:tracePt t="39739" x="1914525" y="3051175"/>
          <p14:tracePt t="39747" x="1924050" y="3051175"/>
          <p14:tracePt t="39764" x="1933575" y="3051175"/>
          <p14:tracePt t="39801" x="1943100" y="3051175"/>
          <p14:tracePt t="40451" x="1933575" y="3051175"/>
          <p14:tracePt t="40469" x="1924050" y="3041650"/>
          <p14:tracePt t="40476" x="1914525" y="3041650"/>
          <p14:tracePt t="40486" x="1905000" y="3032125"/>
          <p14:tracePt t="40491" x="1897063" y="3032125"/>
          <p14:tracePt t="40515" x="1887538" y="3022600"/>
          <p14:tracePt t="40537" x="1878013" y="3022600"/>
          <p14:tracePt t="40569" x="1878013" y="3013075"/>
          <p14:tracePt t="40584" x="1868488" y="3013075"/>
          <p14:tracePt t="40593" x="1858963" y="3013075"/>
          <p14:tracePt t="40601" x="1849438" y="3013075"/>
          <p14:tracePt t="40609" x="1839913" y="3013075"/>
          <p14:tracePt t="40619" x="1830388" y="3003550"/>
          <p14:tracePt t="40625" x="1820863" y="3003550"/>
          <p14:tracePt t="40639" x="1801813" y="3003550"/>
          <p14:tracePt t="40663" x="1793875" y="3003550"/>
          <p14:tracePt t="40688" x="1784350" y="3003550"/>
          <p14:tracePt t="40703" x="1774825" y="3003550"/>
          <p14:tracePt t="40749" x="1765300" y="3003550"/>
          <p14:tracePt t="40985" x="1755775" y="3003550"/>
          <p14:tracePt t="41018" x="1746250" y="3003550"/>
          <p14:tracePt t="41031" x="1746250" y="3013075"/>
          <p14:tracePt t="41040" x="1736725" y="3022600"/>
          <p14:tracePt t="41048" x="1727200" y="3022600"/>
          <p14:tracePt t="41056" x="1717675" y="3022600"/>
          <p14:tracePt t="41072" x="1708150" y="3032125"/>
          <p14:tracePt t="41079" x="1708150" y="3041650"/>
          <p14:tracePt t="41087" x="1698625" y="3041650"/>
          <p14:tracePt t="41095" x="1698625" y="3051175"/>
          <p14:tracePt t="41103" x="1689100" y="3059113"/>
          <p14:tracePt t="41118" x="1681163" y="3078163"/>
          <p14:tracePt t="41125" x="1681163" y="3087688"/>
          <p14:tracePt t="41135" x="1681163" y="3097213"/>
          <p14:tracePt t="41142" x="1681163" y="3106738"/>
          <p14:tracePt t="41157" x="1681163" y="3125788"/>
          <p14:tracePt t="41165" x="1681163" y="3135313"/>
          <p14:tracePt t="41181" x="1689100" y="3154363"/>
          <p14:tracePt t="41189" x="1698625" y="3154363"/>
          <p14:tracePt t="41198" x="1698625" y="3171825"/>
          <p14:tracePt t="41206" x="1717675" y="3171825"/>
          <p14:tracePt t="41211" x="1736725" y="3181350"/>
          <p14:tracePt t="41219" x="1765300" y="3190875"/>
          <p14:tracePt t="41227" x="1793875" y="3200400"/>
          <p14:tracePt t="41235" x="1820863" y="3219450"/>
          <p14:tracePt t="41243" x="1858963" y="3228975"/>
          <p14:tracePt t="41260" x="1887538" y="3228975"/>
          <p14:tracePt t="41268" x="1905000" y="3238500"/>
          <p14:tracePt t="41275" x="1924050" y="3238500"/>
          <p14:tracePt t="41285" x="1943100" y="3248025"/>
          <p14:tracePt t="41291" x="1971675" y="3257550"/>
          <p14:tracePt t="41297" x="1990725" y="3257550"/>
          <p14:tracePt t="41306" x="2000250" y="3257550"/>
          <p14:tracePt t="41313" x="2009775" y="3267075"/>
          <p14:tracePt t="41322" x="2027238" y="3267075"/>
          <p14:tracePt t="41330" x="2036763" y="3267075"/>
          <p14:tracePt t="41337" x="2046288" y="3275013"/>
          <p14:tracePt t="41345" x="2055813" y="3275013"/>
          <p14:tracePt t="41353" x="2065338" y="3284538"/>
          <p14:tracePt t="41361" x="2074863" y="3284538"/>
          <p14:tracePt t="41369" x="2084388" y="3284538"/>
          <p14:tracePt t="41377" x="2103438" y="3284538"/>
          <p14:tracePt t="41384" x="2122488" y="3294063"/>
          <p14:tracePt t="41392" x="2139950" y="3294063"/>
          <p14:tracePt t="41399" x="2168525" y="3294063"/>
          <p14:tracePt t="41407" x="2178050" y="3294063"/>
          <p14:tracePt t="41415" x="2187575" y="3303588"/>
          <p14:tracePt t="41423" x="2206625" y="3303588"/>
          <p14:tracePt t="41431" x="2225675" y="3303588"/>
          <p14:tracePt t="41439" x="2233613" y="3303588"/>
          <p14:tracePt t="41447" x="2243138" y="3303588"/>
          <p14:tracePt t="41463" x="2252663" y="3303588"/>
          <p14:tracePt t="41472" x="2262188" y="3303588"/>
          <p14:tracePt t="41479" x="2271713" y="3303588"/>
          <p14:tracePt t="41487" x="2281238" y="3303588"/>
          <p14:tracePt t="41493" x="2281238" y="3313113"/>
          <p14:tracePt t="41502" x="2290763" y="3313113"/>
          <p14:tracePt t="41509" x="2300288" y="3313113"/>
          <p14:tracePt t="41518" x="2309813" y="3313113"/>
          <p14:tracePt t="41525" x="2328863" y="3313113"/>
          <p14:tracePt t="41541" x="2346325" y="3313113"/>
          <p14:tracePt t="41549" x="2365375" y="3322638"/>
          <p14:tracePt t="41557" x="2374900" y="3322638"/>
          <p14:tracePt t="41565" x="2384425" y="3332163"/>
          <p14:tracePt t="41573" x="2413000" y="3332163"/>
          <p14:tracePt t="41580" x="2432050" y="3341688"/>
          <p14:tracePt t="41587" x="2459038" y="3341688"/>
          <p14:tracePt t="41596" x="2487613" y="3351213"/>
          <p14:tracePt t="41603" x="2516188" y="3351213"/>
          <p14:tracePt t="41611" x="2535238" y="3351213"/>
          <p14:tracePt t="41618" x="2562225" y="3351213"/>
          <p14:tracePt t="41627" x="2590800" y="3351213"/>
          <p14:tracePt t="41635" x="2619375" y="3360738"/>
          <p14:tracePt t="41643" x="2628900" y="3360738"/>
          <p14:tracePt t="41652" x="2657475" y="3360738"/>
          <p14:tracePt t="41660" x="2693988" y="3370263"/>
          <p14:tracePt t="41668" x="2703513" y="3370263"/>
          <p14:tracePt t="41673" x="2722563" y="3378200"/>
          <p14:tracePt t="41681" x="2751138" y="3378200"/>
          <p14:tracePt t="41689" x="2778125" y="3378200"/>
          <p14:tracePt t="41697" x="2816225" y="3387725"/>
          <p14:tracePt t="41706" x="2854325" y="3387725"/>
          <p14:tracePt t="41713" x="2882900" y="3397250"/>
          <p14:tracePt t="41721" x="2909888" y="3397250"/>
          <p14:tracePt t="41729" x="2938463" y="3406775"/>
          <p14:tracePt t="41737" x="2967038" y="3406775"/>
          <p14:tracePt t="41745" x="3003550" y="3416300"/>
          <p14:tracePt t="41753" x="3022600" y="3416300"/>
          <p14:tracePt t="41761" x="3041650" y="3416300"/>
          <p14:tracePt t="41768" x="3060700" y="3416300"/>
          <p14:tracePt t="41775" x="3079750" y="3416300"/>
          <p14:tracePt t="41785" x="3089275" y="3416300"/>
          <p14:tracePt t="41791" x="3106738" y="3416300"/>
          <p14:tracePt t="41799" x="3125788" y="3416300"/>
          <p14:tracePt t="41807" x="3135313" y="3416300"/>
          <p14:tracePt t="41815" x="3154363" y="3416300"/>
          <p14:tracePt t="41832" x="3163888" y="3416300"/>
          <p14:tracePt t="41840" x="3173413" y="3416300"/>
          <p14:tracePt t="41848" x="3182938" y="3416300"/>
          <p14:tracePt t="41856" x="3192463" y="3416300"/>
          <p14:tracePt t="41893" x="3192463" y="3425825"/>
          <p14:tracePt t="41902" x="3192463" y="3444875"/>
          <p14:tracePt t="41910" x="3182938" y="3454400"/>
          <p14:tracePt t="41918" x="3173413" y="3463925"/>
          <p14:tracePt t="42184" x="3173413" y="3454400"/>
          <p14:tracePt t="42191" x="3173413" y="3435350"/>
          <p14:tracePt t="42199" x="3173413" y="3425825"/>
          <p14:tracePt t="42207" x="3173413" y="3406775"/>
          <p14:tracePt t="42215" x="3182938" y="3406775"/>
          <p14:tracePt t="42232" x="3192463" y="3397250"/>
          <p14:tracePt t="42356" x="3201988" y="3397250"/>
          <p14:tracePt t="42364" x="3211513" y="3397250"/>
          <p14:tracePt t="42374" x="3219450" y="3397250"/>
          <p14:tracePt t="42381" x="3228975" y="3397250"/>
          <p14:tracePt t="42388" x="3238500" y="3397250"/>
          <p14:tracePt t="42396" x="3248025" y="3397250"/>
          <p14:tracePt t="42403" x="3267075" y="3397250"/>
          <p14:tracePt t="42419" x="3286125" y="3397250"/>
          <p14:tracePt t="42427" x="3295650" y="3397250"/>
          <p14:tracePt t="42434" x="3305175" y="3397250"/>
          <p14:tracePt t="42441" x="3314700" y="3397250"/>
          <p14:tracePt t="43029" x="3322638" y="3397250"/>
          <p14:tracePt t="43099" x="3332163" y="3397250"/>
          <p14:tracePt t="43123" x="3341688" y="3397250"/>
          <p14:tracePt t="43375" x="3351213" y="3397250"/>
          <p14:tracePt t="43381" x="3351213" y="3387725"/>
          <p14:tracePt t="44149" x="3341688" y="3387725"/>
          <p14:tracePt t="44174" x="3341688" y="3397250"/>
          <p14:tracePt t="44275" x="3332163" y="3397250"/>
          <p14:tracePt t="44332" x="3322638" y="3397250"/>
          <p14:tracePt t="44542" x="3322638" y="3406775"/>
          <p14:tracePt t="44684" x="3322638" y="3416300"/>
          <p14:tracePt t="44730" x="3314700" y="3416300"/>
          <p14:tracePt t="44754" x="3314700" y="3425825"/>
          <p14:tracePt t="44823" x="3305175" y="3425825"/>
          <p14:tracePt t="45357" x="3314700" y="3435350"/>
          <p14:tracePt t="45365" x="3322638" y="3435350"/>
          <p14:tracePt t="45374" x="3332163" y="3435350"/>
          <p14:tracePt t="45380" x="3351213" y="3444875"/>
          <p14:tracePt t="45387" x="3370263" y="3444875"/>
          <p14:tracePt t="45395" x="3398838" y="3444875"/>
          <p14:tracePt t="45403" x="3427413" y="3444875"/>
          <p14:tracePt t="45411" x="3463925" y="3444875"/>
          <p14:tracePt t="45419" x="3492500" y="3444875"/>
          <p14:tracePt t="45427" x="3530600" y="3444875"/>
          <p14:tracePt t="45435" x="3567113" y="3444875"/>
          <p14:tracePt t="45443" x="3624263" y="3454400"/>
          <p14:tracePt t="45452" x="3651250" y="3454400"/>
          <p14:tracePt t="45460" x="3717925" y="3454400"/>
          <p14:tracePt t="45468" x="3792538" y="3454400"/>
          <p14:tracePt t="45473" x="3859213" y="3454400"/>
          <p14:tracePt t="45481" x="3952875" y="3454400"/>
          <p14:tracePt t="45489" x="4017963" y="3463925"/>
          <p14:tracePt t="45497" x="4065588" y="3463925"/>
          <p14:tracePt t="45506" x="4159250" y="3463925"/>
          <p14:tracePt t="45513" x="4243388" y="3463925"/>
          <p14:tracePt t="45521" x="4318000" y="3473450"/>
          <p14:tracePt t="45530" x="4403725" y="3473450"/>
          <p14:tracePt t="45537" x="4497388" y="3473450"/>
          <p14:tracePt t="45545" x="4562475" y="3473450"/>
          <p14:tracePt t="45553" x="4656138" y="3473450"/>
          <p14:tracePt t="45561" x="4740275" y="3473450"/>
          <p14:tracePt t="45569" x="4852988" y="3490913"/>
          <p14:tracePt t="45575" x="4891088" y="3490913"/>
          <p14:tracePt t="45585" x="4938713" y="3490913"/>
          <p14:tracePt t="45591" x="4965700" y="3500438"/>
          <p14:tracePt t="45599" x="5013325" y="3500438"/>
          <p14:tracePt t="45607" x="5041900" y="3500438"/>
          <p14:tracePt t="45615" x="5068888" y="3509963"/>
          <p14:tracePt t="45623" x="5087938" y="3509963"/>
          <p14:tracePt t="45632" x="5097463" y="3519488"/>
          <p14:tracePt t="45640" x="5116513" y="3529013"/>
          <p14:tracePt t="45647" x="5135563" y="3529013"/>
          <p14:tracePt t="45656" x="5145088" y="3529013"/>
          <p14:tracePt t="45661" x="5154613" y="3529013"/>
          <p14:tracePt t="45668" x="5164138" y="3529013"/>
          <p14:tracePt t="45677" x="5172075" y="3538538"/>
          <p14:tracePt t="45685" x="5181600" y="3538538"/>
          <p14:tracePt t="45693" x="5191125" y="3548063"/>
          <p14:tracePt t="45701" x="5200650" y="3548063"/>
          <p14:tracePt t="45709" x="5200650" y="3557588"/>
          <p14:tracePt t="45718" x="5210175" y="3557588"/>
          <p14:tracePt t="45725" x="5219700" y="3567113"/>
          <p14:tracePt t="45735" x="5238750" y="3567113"/>
          <p14:tracePt t="45749" x="5257800" y="3576638"/>
          <p14:tracePt t="45771" x="5276850" y="3586163"/>
          <p14:tracePt t="45780" x="5284788" y="3586163"/>
          <p14:tracePt t="45795" x="5303838" y="3586163"/>
          <p14:tracePt t="45803" x="5313363" y="3586163"/>
          <p14:tracePt t="45819" x="5322888" y="3594100"/>
          <p14:tracePt t="45827" x="5332413" y="3594100"/>
          <p14:tracePt t="45835" x="5341938" y="3603625"/>
          <p14:tracePt t="45849" x="5351463" y="3603625"/>
          <p14:tracePt t="45858" x="5360988" y="3613150"/>
          <p14:tracePt t="45865" x="5370513" y="3613150"/>
          <p14:tracePt t="45873" x="5380038" y="3622675"/>
          <p14:tracePt t="45900" x="5387975" y="3632200"/>
          <p14:tracePt t="45906" x="5397500" y="3632200"/>
          <p14:tracePt t="45913" x="5397500" y="3641725"/>
          <p14:tracePt t="45922" x="5397500" y="3651250"/>
          <p14:tracePt t="45930" x="5407025" y="3660775"/>
          <p14:tracePt t="45943" x="5416550" y="3670300"/>
          <p14:tracePt t="45952" x="5416550" y="3679825"/>
          <p14:tracePt t="45959" x="5416550" y="3689350"/>
          <p14:tracePt t="45968" x="5416550" y="3697288"/>
          <p14:tracePt t="45976" x="5416550" y="3706813"/>
          <p14:tracePt t="45985" x="5416550" y="3716338"/>
          <p14:tracePt t="45991" x="5416550" y="3735388"/>
          <p14:tracePt t="45999" x="5416550" y="3754438"/>
          <p14:tracePt t="46007" x="5416550" y="3763963"/>
          <p14:tracePt t="46015" x="5416550" y="3792538"/>
          <p14:tracePt t="46023" x="5416550" y="3810000"/>
          <p14:tracePt t="46032" x="5407025" y="3838575"/>
          <p14:tracePt t="46037" x="5397500" y="3857625"/>
          <p14:tracePt t="46046" x="5387975" y="3876675"/>
          <p14:tracePt t="46053" x="5380038" y="3886200"/>
          <p14:tracePt t="46062" x="5380038" y="3895725"/>
          <p14:tracePt t="46069" x="5370513" y="3905250"/>
          <p14:tracePt t="46077" x="5360988" y="3913188"/>
          <p14:tracePt t="46085" x="5360988" y="3922713"/>
          <p14:tracePt t="46093" x="5351463" y="3941763"/>
          <p14:tracePt t="46102" x="5341938" y="3951288"/>
          <p14:tracePt t="46110" x="5322888" y="3951288"/>
          <p14:tracePt t="46119" x="5322888" y="3960813"/>
          <p14:tracePt t="46126" x="5313363" y="3970338"/>
          <p14:tracePt t="46132" x="5313363" y="3979863"/>
          <p14:tracePt t="46140" x="5303838" y="3979863"/>
          <p14:tracePt t="46147" x="5303838" y="3989388"/>
          <p14:tracePt t="46171" x="5294313" y="3989388"/>
          <p14:tracePt t="46187" x="5294313" y="3998913"/>
          <p14:tracePt t="46195" x="5284788" y="3998913"/>
          <p14:tracePt t="46203" x="5284788" y="4008438"/>
          <p14:tracePt t="46211" x="5276850" y="4008438"/>
          <p14:tracePt t="46226" x="5276850" y="4017963"/>
          <p14:tracePt t="46257" x="5276850" y="4025900"/>
          <p14:tracePt t="46273" x="5267325" y="4025900"/>
          <p14:tracePt t="46320" x="5257800" y="4025900"/>
          <p14:tracePt t="46327" x="5257800" y="4035425"/>
          <p14:tracePt t="46351" x="5248275" y="4035425"/>
          <p14:tracePt t="46359" x="5248275" y="4044950"/>
          <p14:tracePt t="46384" x="5238750" y="4054475"/>
          <p14:tracePt t="46399" x="5238750" y="4064000"/>
          <p14:tracePt t="46415" x="5229225" y="4064000"/>
          <p14:tracePt t="46421" x="5219700" y="4073525"/>
          <p14:tracePt t="46430" x="5210175" y="4083050"/>
          <p14:tracePt t="46437" x="5200650" y="4092575"/>
          <p14:tracePt t="46445" x="5200650" y="4102100"/>
          <p14:tracePt t="46453" x="5191125" y="4111625"/>
          <p14:tracePt t="46461" x="5181600" y="4129088"/>
          <p14:tracePt t="46469" x="5172075" y="4138613"/>
          <p14:tracePt t="46477" x="5164138" y="4148138"/>
          <p14:tracePt t="46486" x="5154613" y="4167188"/>
          <p14:tracePt t="46499" x="5145088" y="4176713"/>
          <p14:tracePt t="46507" x="5145088" y="4186238"/>
          <p14:tracePt t="46523" x="5145088" y="4195763"/>
          <p14:tracePt t="46531" x="5135563" y="4205288"/>
          <p14:tracePt t="46547" x="5126038" y="4214813"/>
          <p14:tracePt t="46555" x="5126038" y="4224338"/>
          <p14:tracePt t="46563" x="5116513" y="4232275"/>
          <p14:tracePt t="46571" x="5116513" y="4241800"/>
          <p14:tracePt t="46587" x="5116513" y="4251325"/>
          <p14:tracePt t="46602" x="5106988" y="4260850"/>
          <p14:tracePt t="46609" x="5106988" y="4270375"/>
          <p14:tracePt t="46619" x="5106988" y="4279900"/>
          <p14:tracePt t="46690" x="5106988" y="4289425"/>
          <p14:tracePt t="46727" x="5106988" y="4298950"/>
          <p14:tracePt t="46760" x="5106988" y="4308475"/>
          <p14:tracePt t="46784" x="5106988" y="4318000"/>
          <p14:tracePt t="46822" x="5106988" y="4327525"/>
          <p14:tracePt t="46837" x="5106988" y="4337050"/>
          <p14:tracePt t="46861" x="5106988" y="4344988"/>
          <p14:tracePt t="46884" x="5106988" y="4354513"/>
          <p14:tracePt t="46956" x="5106988" y="4364038"/>
          <p14:tracePt t="46966" x="5116513" y="4364038"/>
          <p14:tracePt t="46978" x="5126038" y="4373563"/>
          <p14:tracePt t="46985" x="5135563" y="4373563"/>
          <p14:tracePt t="46993" x="5145088" y="4383088"/>
          <p14:tracePt t="47002" x="5164138" y="4383088"/>
          <p14:tracePt t="47009" x="5172075" y="4383088"/>
          <p14:tracePt t="47018" x="5191125" y="4392613"/>
          <p14:tracePt t="47025" x="5219700" y="4392613"/>
          <p14:tracePt t="47035" x="5238750" y="4402138"/>
          <p14:tracePt t="47041" x="5248275" y="4402138"/>
          <p14:tracePt t="47049" x="5267325" y="4402138"/>
          <p14:tracePt t="47058" x="5276850" y="4402138"/>
          <p14:tracePt t="47065" x="5294313" y="4402138"/>
          <p14:tracePt t="47072" x="5322888" y="4402138"/>
          <p14:tracePt t="47079" x="5332413" y="4402138"/>
          <p14:tracePt t="47086" x="5341938" y="4402138"/>
          <p14:tracePt t="47095" x="5370513" y="4402138"/>
          <p14:tracePt t="47103" x="5387975" y="4402138"/>
          <p14:tracePt t="47112" x="5416550" y="4411663"/>
          <p14:tracePt t="47119" x="5445125" y="4411663"/>
          <p14:tracePt t="47127" x="5473700" y="4411663"/>
          <p14:tracePt t="47135" x="5500688" y="4411663"/>
          <p14:tracePt t="47143" x="5510213" y="4411663"/>
          <p14:tracePt t="47151" x="5557838" y="4411663"/>
          <p14:tracePt t="47165" x="5595938" y="4421188"/>
          <p14:tracePt t="47173" x="5622925" y="4421188"/>
          <p14:tracePt t="47182" x="5651500" y="4421188"/>
          <p14:tracePt t="47189" x="5680075" y="4421188"/>
          <p14:tracePt t="47197" x="5708650" y="4430713"/>
          <p14:tracePt t="47205" x="5716588" y="4430713"/>
          <p14:tracePt t="47212" x="5754688" y="4430713"/>
          <p14:tracePt t="47221" x="5773738" y="4430713"/>
          <p14:tracePt t="47230" x="5802313" y="4430713"/>
          <p14:tracePt t="47237" x="5829300" y="4440238"/>
          <p14:tracePt t="47246" x="5838825" y="4440238"/>
          <p14:tracePt t="47253" x="5857875" y="4440238"/>
          <p14:tracePt t="47260" x="5876925" y="4440238"/>
          <p14:tracePt t="47268" x="5895975" y="4440238"/>
          <p14:tracePt t="47275" x="5915025" y="4440238"/>
          <p14:tracePt t="47291" x="5932488" y="4440238"/>
          <p14:tracePt t="47299" x="5942013" y="4440238"/>
          <p14:tracePt t="47307" x="5961063" y="4440238"/>
          <p14:tracePt t="47323" x="5980113" y="4440238"/>
          <p14:tracePt t="47331" x="6008688" y="4440238"/>
          <p14:tracePt t="47339" x="6027738" y="4440238"/>
          <p14:tracePt t="47348" x="6045200" y="4440238"/>
          <p14:tracePt t="47353" x="6073775" y="4430713"/>
          <p14:tracePt t="47362" x="6092825" y="4430713"/>
          <p14:tracePt t="47369" x="6102350" y="4430713"/>
          <p14:tracePt t="47377" x="6121400" y="4430713"/>
          <p14:tracePt t="47384" x="6130925" y="4430713"/>
          <p14:tracePt t="47393" x="6149975" y="4430713"/>
          <p14:tracePt t="47401" x="6157913" y="4430713"/>
          <p14:tracePt t="47409" x="6167438" y="4430713"/>
          <p14:tracePt t="47418" x="6186488" y="4430713"/>
          <p14:tracePt t="47426" x="6205538" y="4430713"/>
          <p14:tracePt t="47435" x="6224588" y="4430713"/>
          <p14:tracePt t="47442" x="6234113" y="4430713"/>
          <p14:tracePt t="47448" x="6253163" y="4430713"/>
          <p14:tracePt t="47455" x="6261100" y="4430713"/>
          <p14:tracePt t="47463" x="6270625" y="4430713"/>
          <p14:tracePt t="47479" x="6280150" y="4421188"/>
          <p14:tracePt t="47487" x="6289675" y="4411663"/>
          <p14:tracePt t="47495" x="6299200" y="4411663"/>
          <p14:tracePt t="47503" x="6308725" y="4411663"/>
          <p14:tracePt t="47511" x="6308725" y="4402138"/>
          <p14:tracePt t="47527" x="6327775" y="4392613"/>
          <p14:tracePt t="47541" x="6346825" y="4383088"/>
          <p14:tracePt t="47549" x="6356350" y="4383088"/>
          <p14:tracePt t="47557" x="6365875" y="4373563"/>
          <p14:tracePt t="47565" x="6373813" y="4364038"/>
          <p14:tracePt t="47582" x="6392863" y="4354513"/>
          <p14:tracePt t="47589" x="6402388" y="4344988"/>
          <p14:tracePt t="47597" x="6421438" y="4337050"/>
          <p14:tracePt t="47613" x="6440488" y="4327525"/>
          <p14:tracePt t="47623" x="6459538" y="4318000"/>
          <p14:tracePt t="47630" x="6477000" y="4298950"/>
          <p14:tracePt t="47635" x="6496050" y="4289425"/>
          <p14:tracePt t="47643" x="6515100" y="4270375"/>
          <p14:tracePt t="47651" x="6534150" y="4251325"/>
          <p14:tracePt t="47660" x="6553200" y="4241800"/>
          <p14:tracePt t="47668" x="6562725" y="4224338"/>
          <p14:tracePt t="47675" x="6581775" y="4205288"/>
          <p14:tracePt t="47685" x="6589713" y="4195763"/>
          <p14:tracePt t="47692" x="6589713" y="4186238"/>
          <p14:tracePt t="47699" x="6599238" y="4186238"/>
          <p14:tracePt t="47708" x="6608763" y="4176713"/>
          <p14:tracePt t="47715" x="6618288" y="4176713"/>
          <p14:tracePt t="47722" x="6618288" y="4167188"/>
          <p14:tracePt t="47729" x="6627813" y="4157663"/>
          <p14:tracePt t="47769" x="6627813" y="4148138"/>
          <p14:tracePt t="47784" x="6637338" y="4148138"/>
          <p14:tracePt t="47809" x="6646863" y="4148138"/>
          <p14:tracePt t="47818" x="6646863" y="4138613"/>
          <p14:tracePt t="47832" x="6656388" y="4138613"/>
          <p14:tracePt t="47840" x="6656388" y="4129088"/>
          <p14:tracePt t="48106" x="6656388" y="4121150"/>
          <p14:tracePt t="48129" x="6646863" y="4121150"/>
          <p14:tracePt t="48137" x="6637338" y="4111625"/>
          <p14:tracePt t="48145" x="6627813" y="4111625"/>
          <p14:tracePt t="48153" x="6608763" y="4111625"/>
          <p14:tracePt t="48161" x="6589713" y="4102100"/>
          <p14:tracePt t="48169" x="6572250" y="4102100"/>
          <p14:tracePt t="48177" x="6553200" y="4102100"/>
          <p14:tracePt t="48185" x="6543675" y="4102100"/>
          <p14:tracePt t="48193" x="6524625" y="4102100"/>
          <p14:tracePt t="48199" x="6515100" y="4102100"/>
          <p14:tracePt t="48207" x="6496050" y="4102100"/>
          <p14:tracePt t="48223" x="6486525" y="4102100"/>
          <p14:tracePt t="48232" x="6469063" y="4102100"/>
          <p14:tracePt t="48239" x="6459538" y="4102100"/>
          <p14:tracePt t="48248" x="6450013" y="4102100"/>
          <p14:tracePt t="48256" x="6430963" y="4102100"/>
          <p14:tracePt t="48264" x="6411913" y="4102100"/>
          <p14:tracePt t="48272" x="6392863" y="4102100"/>
          <p14:tracePt t="48279" x="6373813" y="4102100"/>
          <p14:tracePt t="48287" x="6365875" y="4102100"/>
          <p14:tracePt t="48293" x="6346825" y="4102100"/>
          <p14:tracePt t="48301" x="6327775" y="4102100"/>
          <p14:tracePt t="48318" x="6308725" y="4102100"/>
          <p14:tracePt t="48326" x="6289675" y="4102100"/>
          <p14:tracePt t="48374" x="6280150" y="4102100"/>
          <p14:tracePt t="48402" x="6270625" y="4102100"/>
          <p14:tracePt t="48411" x="6261100" y="4102100"/>
          <p14:tracePt t="48435" x="6253163" y="4102100"/>
          <p14:tracePt t="48898" x="6243638" y="4102100"/>
          <p14:tracePt t="48906" x="6234113" y="4102100"/>
          <p14:tracePt t="48913" x="6224588" y="4102100"/>
          <p14:tracePt t="48929" x="6215063" y="4102100"/>
          <p14:tracePt t="48937" x="6196013" y="4102100"/>
          <p14:tracePt t="48946" x="6186488" y="4102100"/>
          <p14:tracePt t="48953" x="6176963" y="4092575"/>
          <p14:tracePt t="48976" x="6167438" y="4092575"/>
          <p14:tracePt t="48985" x="6157913" y="4092575"/>
          <p14:tracePt t="48992" x="6149975" y="4083050"/>
          <p14:tracePt t="48998" x="6140450" y="4083050"/>
          <p14:tracePt t="49007" x="6140450" y="4073525"/>
          <p14:tracePt t="49023" x="6121400" y="4073525"/>
          <p14:tracePt t="49032" x="6111875" y="4064000"/>
          <p14:tracePt t="49040" x="6102350" y="4064000"/>
          <p14:tracePt t="49053" x="6092825" y="4064000"/>
          <p14:tracePt t="49062" x="6083300" y="4064000"/>
          <p14:tracePt t="49068" x="6073775" y="4064000"/>
          <p14:tracePt t="49085" x="6064250" y="4054475"/>
          <p14:tracePt t="49126" x="6054725" y="4054475"/>
          <p14:tracePt t="49141" x="6045200" y="4054475"/>
          <p14:tracePt t="49156" x="6037263" y="4054475"/>
          <p14:tracePt t="49163" x="6037263" y="4044950"/>
          <p14:tracePt t="49172" x="6027738" y="4044950"/>
          <p14:tracePt t="49203" x="6018213" y="4035425"/>
          <p14:tracePt t="49227" x="6008688" y="4035425"/>
          <p14:tracePt t="49242" x="6008688" y="4025900"/>
          <p14:tracePt t="49249" x="5999163" y="4025900"/>
          <p14:tracePt t="49265" x="5989638" y="4025900"/>
          <p14:tracePt t="49290" x="5980113" y="4017963"/>
          <p14:tracePt t="49297" x="5970588" y="4017963"/>
          <p14:tracePt t="49313" x="5961063" y="4008438"/>
          <p14:tracePt t="49322" x="5951538" y="4008438"/>
          <p14:tracePt t="49351" x="5951538" y="3998913"/>
          <p14:tracePt t="49359" x="5942013" y="3998913"/>
          <p14:tracePt t="49385" x="5932488" y="3989388"/>
          <p14:tracePt t="49407" x="5924550" y="3989388"/>
          <p14:tracePt t="49432" x="5915025" y="3989388"/>
          <p14:tracePt t="49453" x="5905500" y="3989388"/>
          <p14:tracePt t="49462" x="5895975" y="3989388"/>
          <p14:tracePt t="49477" x="5876925" y="3989388"/>
          <p14:tracePt t="49493" x="5867400" y="3989388"/>
          <p14:tracePt t="49501" x="5857875" y="3989388"/>
          <p14:tracePt t="49510" x="5848350" y="3989388"/>
          <p14:tracePt t="49523" x="5838825" y="3989388"/>
          <p14:tracePt t="49579" x="5829300" y="3989388"/>
          <p14:tracePt t="49595" x="5821363" y="3989388"/>
          <p14:tracePt t="49603" x="5811838" y="3989388"/>
          <p14:tracePt t="49611" x="5802313" y="3989388"/>
          <p14:tracePt t="49618" x="5792788" y="3989388"/>
          <p14:tracePt t="49625" x="5783263" y="3989388"/>
          <p14:tracePt t="49635" x="5773738" y="3989388"/>
          <p14:tracePt t="49649" x="5764213" y="3989388"/>
          <p14:tracePt t="49665" x="5754688" y="3979863"/>
          <p14:tracePt t="49706" x="5745163" y="3979863"/>
          <p14:tracePt t="49711" x="5735638" y="3979863"/>
          <p14:tracePt t="49719" x="5726113" y="3979863"/>
          <p14:tracePt t="49736" x="5716588" y="3979863"/>
          <p14:tracePt t="49751" x="5708650" y="3979863"/>
          <p14:tracePt t="49760" x="5699125" y="3979863"/>
          <p14:tracePt t="49768" x="5680075" y="3979863"/>
          <p14:tracePt t="49792" x="5670550" y="3979863"/>
          <p14:tracePt t="49802" x="5661025" y="3979863"/>
          <p14:tracePt t="49805" x="5651500" y="3979863"/>
          <p14:tracePt t="49822" x="5641975" y="3979863"/>
          <p14:tracePt t="49837" x="5632450" y="3979863"/>
          <p14:tracePt t="49846" x="5613400" y="3979863"/>
          <p14:tracePt t="49853" x="5605463" y="3979863"/>
          <p14:tracePt t="49868" x="5595938" y="3979863"/>
          <p14:tracePt t="49877" x="5586413" y="3979863"/>
          <p14:tracePt t="49885" x="5576888" y="3979863"/>
          <p14:tracePt t="49901" x="5557838" y="3979863"/>
          <p14:tracePt t="49915" x="5548313" y="3979863"/>
          <p14:tracePt t="49923" x="5538788" y="3979863"/>
          <p14:tracePt t="49932" x="5529263" y="3979863"/>
          <p14:tracePt t="49939" x="5519738" y="3979863"/>
          <p14:tracePt t="49955" x="5510213" y="3979863"/>
          <p14:tracePt t="49963" x="5500688" y="3979863"/>
          <p14:tracePt t="49972" x="5492750" y="3979863"/>
          <p14:tracePt t="49987" x="5483225" y="3979863"/>
          <p14:tracePt t="50002" x="5464175" y="3979863"/>
          <p14:tracePt t="50009" x="5454650" y="3979863"/>
          <p14:tracePt t="50018" x="5445125" y="3979863"/>
          <p14:tracePt t="50035" x="5435600" y="3979863"/>
          <p14:tracePt t="50042" x="5426075" y="3979863"/>
          <p14:tracePt t="50049" x="5416550" y="3989388"/>
          <p14:tracePt t="50065" x="5407025" y="3989388"/>
          <p14:tracePt t="50087" x="5397500" y="3998913"/>
          <p14:tracePt t="50096" x="5387975" y="3998913"/>
          <p14:tracePt t="50112" x="5380038" y="4008438"/>
          <p14:tracePt t="50118" x="5370513" y="4008438"/>
          <p14:tracePt t="50127" x="5370513" y="4017963"/>
          <p14:tracePt t="50135" x="5360988" y="4017963"/>
          <p14:tracePt t="50143" x="5351463" y="4017963"/>
          <p14:tracePt t="50152" x="5351463" y="4025900"/>
          <p14:tracePt t="50159" x="5341938" y="4025900"/>
          <p14:tracePt t="50168" x="5332413" y="4035425"/>
          <p14:tracePt t="50175" x="5322888" y="4044950"/>
          <p14:tracePt t="50190" x="5313363" y="4044950"/>
          <p14:tracePt t="50213" x="5303838" y="4054475"/>
          <p14:tracePt t="50229" x="5294313" y="4054475"/>
          <p14:tracePt t="50277" x="5284788" y="4064000"/>
          <p14:tracePt t="50291" x="5276850" y="4064000"/>
          <p14:tracePt t="50307" x="5276850" y="4073525"/>
          <p14:tracePt t="50323" x="5267325" y="4073525"/>
          <p14:tracePt t="50332" x="5267325" y="4083050"/>
          <p14:tracePt t="50339" x="5257800" y="4083050"/>
          <p14:tracePt t="50363" x="5257800" y="4092575"/>
          <p14:tracePt t="50565" x="5267325" y="4092575"/>
          <p14:tracePt t="50573" x="5276850" y="4092575"/>
          <p14:tracePt t="50582" x="5284788" y="4092575"/>
          <p14:tracePt t="50590" x="5303838" y="4092575"/>
          <p14:tracePt t="50597" x="5313363" y="4083050"/>
          <p14:tracePt t="50605" x="5332413" y="4083050"/>
          <p14:tracePt t="50613" x="5341938" y="4083050"/>
          <p14:tracePt t="50622" x="5341938" y="4073525"/>
          <p14:tracePt t="50629" x="5360988" y="4073525"/>
          <p14:tracePt t="50637" x="5370513" y="4073525"/>
          <p14:tracePt t="50646" x="5380038" y="4064000"/>
          <p14:tracePt t="50659" x="5387975" y="4064000"/>
          <p14:tracePt t="50668" x="5407025" y="4054475"/>
          <p14:tracePt t="50675" x="5416550" y="4044950"/>
          <p14:tracePt t="50685" x="5426075" y="4044950"/>
          <p14:tracePt t="50692" x="5445125" y="4035425"/>
          <p14:tracePt t="50699" x="5464175" y="4025900"/>
          <p14:tracePt t="50708" x="5473700" y="4025900"/>
          <p14:tracePt t="50715" x="5492750" y="4017963"/>
          <p14:tracePt t="50723" x="5500688" y="4017963"/>
          <p14:tracePt t="50739" x="5510213" y="4008438"/>
          <p14:tracePt t="50754" x="5519738" y="4008438"/>
          <p14:tracePt t="50761" x="5529263" y="4008438"/>
          <p14:tracePt t="50777" x="5538788" y="4008438"/>
          <p14:tracePt t="50784" x="5538788" y="3998913"/>
          <p14:tracePt t="50802" x="5548313" y="3989388"/>
          <p14:tracePt t="50809" x="5557838" y="3989388"/>
          <p14:tracePt t="50818" x="5567363" y="3989388"/>
          <p14:tracePt t="50825" x="5567363" y="3979863"/>
          <p14:tracePt t="50835" x="5576888" y="3979863"/>
          <p14:tracePt t="50847" x="5576888" y="3970338"/>
          <p14:tracePt t="50856" x="5586413" y="3970338"/>
          <p14:tracePt t="50872" x="5595938" y="3970338"/>
          <p14:tracePt t="50884" x="5605463" y="3970338"/>
          <p14:tracePt t="50896" x="5613400" y="3970338"/>
          <p14:tracePt t="50911" x="5613400" y="3960813"/>
          <p14:tracePt t="50949" x="5622925" y="3951288"/>
          <p14:tracePt t="50965" x="5632450" y="3951288"/>
          <p14:tracePt t="50974" x="5632450" y="3941763"/>
          <p14:tracePt t="50990" x="5641975" y="3941763"/>
          <p14:tracePt t="51005" x="5641975" y="3932238"/>
          <p14:tracePt t="51022" x="5651500" y="3932238"/>
          <p14:tracePt t="51068" x="5661025" y="3922713"/>
          <p14:tracePt t="51076" x="5670550" y="3922713"/>
          <p14:tracePt t="51091" x="5680075" y="3922713"/>
          <p14:tracePt t="51099" x="5689600" y="3913188"/>
          <p14:tracePt t="51122" x="5689600" y="3905250"/>
          <p14:tracePt t="51129" x="5699125" y="3905250"/>
          <p14:tracePt t="51169" x="5708650" y="3905250"/>
          <p14:tracePt t="51223" x="5716588" y="3905250"/>
          <p14:tracePt t="51295" x="5716588" y="3895725"/>
          <p14:tracePt t="51687" x="5726113" y="3895725"/>
          <p14:tracePt t="51741" x="5735638" y="3895725"/>
          <p14:tracePt t="51843" x="5745163" y="3895725"/>
          <p14:tracePt t="51869" x="5754688" y="3895725"/>
          <p14:tracePt t="51955" x="5764213" y="3895725"/>
          <p14:tracePt t="51969" x="5773738" y="3895725"/>
          <p14:tracePt t="51977" x="5783263" y="3886200"/>
          <p14:tracePt t="51991" x="5792788" y="3886200"/>
          <p14:tracePt t="52008" x="5802313" y="3876675"/>
          <p14:tracePt t="52015" x="5811838" y="3876675"/>
          <p14:tracePt t="52023" x="5821363" y="3876675"/>
          <p14:tracePt t="52031" x="5829300" y="3867150"/>
          <p14:tracePt t="52047" x="5838825" y="3867150"/>
          <p14:tracePt t="52055" x="5848350" y="3867150"/>
          <p14:tracePt t="52063" x="5848350" y="3857625"/>
          <p14:tracePt t="52069" x="5857875" y="3857625"/>
          <p14:tracePt t="52077" x="5867400" y="3857625"/>
          <p14:tracePt t="52085" x="5867400" y="3848100"/>
          <p14:tracePt t="52102" x="5876925" y="3838575"/>
          <p14:tracePt t="52109" x="5886450" y="3838575"/>
          <p14:tracePt t="52119" x="5895975" y="3838575"/>
          <p14:tracePt t="52125" x="5905500" y="3829050"/>
          <p14:tracePt t="52149" x="5915025" y="3819525"/>
          <p14:tracePt t="52157" x="5932488" y="3819525"/>
          <p14:tracePt t="52162" x="5942013" y="3802063"/>
          <p14:tracePt t="52171" x="5951538" y="3802063"/>
          <p14:tracePt t="52179" x="5961063" y="3792538"/>
          <p14:tracePt t="52187" x="5980113" y="3773488"/>
          <p14:tracePt t="52195" x="6008688" y="3763963"/>
          <p14:tracePt t="52204" x="6027738" y="3744913"/>
          <p14:tracePt t="52210" x="6073775" y="3725863"/>
          <p14:tracePt t="52219" x="6102350" y="3706813"/>
          <p14:tracePt t="52227" x="6111875" y="3697288"/>
          <p14:tracePt t="52235" x="6130925" y="3679825"/>
          <p14:tracePt t="52243" x="6167438" y="3660775"/>
          <p14:tracePt t="52252" x="6186488" y="3651250"/>
          <p14:tracePt t="52259" x="6215063" y="3632200"/>
          <p14:tracePt t="52265" x="6234113" y="3622675"/>
          <p14:tracePt t="52273" x="6243638" y="3613150"/>
          <p14:tracePt t="52281" x="6261100" y="3603625"/>
          <p14:tracePt t="52289" x="6261100" y="3594100"/>
          <p14:tracePt t="52297" x="6270625" y="3594100"/>
          <p14:tracePt t="52306" x="6280150" y="3594100"/>
          <p14:tracePt t="52313" x="6299200" y="3586163"/>
          <p14:tracePt t="52320" x="6308725" y="3576638"/>
          <p14:tracePt t="52329" x="6318250" y="3567113"/>
          <p14:tracePt t="52337" x="6327775" y="3557588"/>
          <p14:tracePt t="52345" x="6346825" y="3548063"/>
          <p14:tracePt t="52352" x="6356350" y="3548063"/>
          <p14:tracePt t="52359" x="6356350" y="3538538"/>
          <p14:tracePt t="52369" x="6365875" y="3538538"/>
          <p14:tracePt t="52375" x="6373813" y="3538538"/>
          <p14:tracePt t="52385" x="6383338" y="3529013"/>
          <p14:tracePt t="52391" x="6392863" y="3519488"/>
          <p14:tracePt t="52415" x="6402388" y="3509963"/>
          <p14:tracePt t="52439" x="6411913" y="3509963"/>
          <p14:tracePt t="52461" x="6421438" y="3500438"/>
          <p14:tracePt t="52477" x="6430963" y="3500438"/>
          <p14:tracePt t="52484" x="6430963" y="3490913"/>
          <p14:tracePt t="52502" x="6430963" y="3482975"/>
          <p14:tracePt t="52509" x="6440488" y="3482975"/>
          <p14:tracePt t="52525" x="6440488" y="3473450"/>
          <p14:tracePt t="52535" x="6450013" y="3473450"/>
          <p14:tracePt t="52547" x="6459538" y="3473450"/>
          <p14:tracePt t="52555" x="6459538" y="3463925"/>
          <p14:tracePt t="52563" x="6469063" y="3463925"/>
          <p14:tracePt t="52571" x="6469063" y="3454400"/>
          <p14:tracePt t="52587" x="6469063" y="3444875"/>
          <p14:tracePt t="52603" x="6477000" y="3435350"/>
          <p14:tracePt t="52627" x="6486525" y="3425825"/>
          <p14:tracePt t="52636" x="6486525" y="3416300"/>
          <p14:tracePt t="52641" x="6486525" y="3406775"/>
          <p14:tracePt t="52649" x="6496050" y="3406775"/>
          <p14:tracePt t="52657" x="6496050" y="3397250"/>
          <p14:tracePt t="52673" x="6496050" y="3387725"/>
          <p14:tracePt t="52681" x="6505575" y="3378200"/>
          <p14:tracePt t="52689" x="6505575" y="3370263"/>
          <p14:tracePt t="52697" x="6505575" y="3360738"/>
          <p14:tracePt t="52721" x="6505575" y="3351213"/>
          <p14:tracePt t="52752" x="6505575" y="3341688"/>
          <p14:tracePt t="52845" x="6505575" y="3332163"/>
          <p14:tracePt t="52909" x="6496050" y="3332163"/>
          <p14:tracePt t="52918" x="6486525" y="3322638"/>
          <p14:tracePt t="52923" x="6477000" y="3322638"/>
          <p14:tracePt t="52939" x="6469063" y="3322638"/>
          <p14:tracePt t="52947" x="6459538" y="3322638"/>
          <p14:tracePt t="52955" x="6450013" y="3322638"/>
          <p14:tracePt t="52963" x="6440488" y="3322638"/>
          <p14:tracePt t="52983" x="6421438" y="3322638"/>
          <p14:tracePt t="52987" x="6411913" y="3322638"/>
          <p14:tracePt t="52995" x="6392863" y="3332163"/>
          <p14:tracePt t="53002" x="6373813" y="3341688"/>
          <p14:tracePt t="53009" x="6356350" y="3360738"/>
          <p14:tracePt t="53018" x="6346825" y="3370263"/>
          <p14:tracePt t="53025" x="6337300" y="3378200"/>
          <p14:tracePt t="53035" x="6318250" y="3397250"/>
          <p14:tracePt t="53041" x="6299200" y="3416300"/>
          <p14:tracePt t="53049" x="6280150" y="3435350"/>
          <p14:tracePt t="53058" x="6270625" y="3435350"/>
          <p14:tracePt t="53065" x="6253163" y="3454400"/>
          <p14:tracePt t="53074" x="6243638" y="3473450"/>
          <p14:tracePt t="53081" x="6224588" y="3490913"/>
          <p14:tracePt t="53089" x="6205538" y="3509963"/>
          <p14:tracePt t="53097" x="6186488" y="3538538"/>
          <p14:tracePt t="53105" x="6167438" y="3567113"/>
          <p14:tracePt t="53110" x="6140450" y="3586163"/>
          <p14:tracePt t="53119" x="6121400" y="3622675"/>
          <p14:tracePt t="53126" x="6102350" y="3641725"/>
          <p14:tracePt t="53136" x="6073775" y="3670300"/>
          <p14:tracePt t="53143" x="6054725" y="3689350"/>
          <p14:tracePt t="53151" x="6027738" y="3716338"/>
          <p14:tracePt t="53159" x="5989638" y="3735388"/>
          <p14:tracePt t="53168" x="5951538" y="3754438"/>
          <p14:tracePt t="53174" x="5905500" y="3783013"/>
          <p14:tracePt t="53185" x="5867400" y="3802063"/>
          <p14:tracePt t="53190" x="5821363" y="3810000"/>
          <p14:tracePt t="53199" x="5764213" y="3819525"/>
          <p14:tracePt t="53205" x="5726113" y="3848100"/>
          <p14:tracePt t="53213" x="5651500" y="3848100"/>
          <p14:tracePt t="53221" x="5622925" y="3857625"/>
          <p14:tracePt t="53228" x="5557838" y="3857625"/>
          <p14:tracePt t="53237" x="5483225" y="3867150"/>
          <p14:tracePt t="53244" x="5426075" y="3876675"/>
          <p14:tracePt t="53253" x="5387975" y="3876675"/>
          <p14:tracePt t="53260" x="5351463" y="3886200"/>
          <p14:tracePt t="53268" x="5294313" y="3886200"/>
          <p14:tracePt t="53277" x="5267325" y="3895725"/>
          <p14:tracePt t="53285" x="5229225" y="3895725"/>
          <p14:tracePt t="53293" x="5181600" y="3895725"/>
          <p14:tracePt t="53299" x="5145088" y="3895725"/>
          <p14:tracePt t="53307" x="5106988" y="3895725"/>
          <p14:tracePt t="53315" x="5078413" y="3895725"/>
          <p14:tracePt t="53323" x="5041900" y="3895725"/>
          <p14:tracePt t="53331" x="5013325" y="3905250"/>
          <p14:tracePt t="53339" x="4984750" y="3905250"/>
          <p14:tracePt t="53347" x="4965700" y="3905250"/>
          <p14:tracePt t="53355" x="4948238" y="3905250"/>
          <p14:tracePt t="53363" x="4929188" y="3905250"/>
          <p14:tracePt t="53371" x="4919663" y="3905250"/>
          <p14:tracePt t="53379" x="4900613" y="3905250"/>
          <p14:tracePt t="53387" x="4891088" y="3905250"/>
          <p14:tracePt t="53393" x="4872038" y="3905250"/>
          <p14:tracePt t="53402" x="4862513" y="3905250"/>
          <p14:tracePt t="53418" x="4852988" y="3905250"/>
          <p14:tracePt t="53425" x="4843463" y="3905250"/>
          <p14:tracePt t="53435" x="4835525" y="3905250"/>
          <p14:tracePt t="53449" x="4826000" y="3905250"/>
          <p14:tracePt t="53457" x="4816475" y="3905250"/>
          <p14:tracePt t="53465" x="4806950" y="3905250"/>
          <p14:tracePt t="53473" x="4797425" y="3905250"/>
          <p14:tracePt t="53495" x="4787900" y="3905250"/>
          <p14:tracePt t="53503" x="4778375" y="3905250"/>
          <p14:tracePt t="53519" x="4768850" y="3905250"/>
          <p14:tracePt t="53527" x="4759325" y="3905250"/>
          <p14:tracePt t="53543" x="4749800" y="3905250"/>
          <p14:tracePt t="53552" x="4740275" y="3905250"/>
          <p14:tracePt t="53569" x="4732338" y="3905250"/>
          <p14:tracePt t="53575" x="4713288" y="3905250"/>
          <p14:tracePt t="53589" x="4694238" y="3905250"/>
          <p14:tracePt t="53597" x="4684713" y="3905250"/>
          <p14:tracePt t="53605" x="4675188" y="3905250"/>
          <p14:tracePt t="53637" x="4665663" y="3905250"/>
          <p14:tracePt t="53723" x="4665663" y="3913188"/>
          <p14:tracePt t="53771" x="4665663" y="3905250"/>
          <p14:tracePt t="53785" x="4665663" y="3895725"/>
          <p14:tracePt t="53793" x="4675188" y="3886200"/>
          <p14:tracePt t="53802" x="4684713" y="3876675"/>
          <p14:tracePt t="53809" x="4694238" y="3867150"/>
          <p14:tracePt t="53819" x="4703763" y="3867150"/>
          <p14:tracePt t="53825" x="4703763" y="3848100"/>
          <p14:tracePt t="53835" x="4703763" y="3838575"/>
          <p14:tracePt t="53841" x="4703763" y="3829050"/>
          <p14:tracePt t="53849" x="4713288" y="3829050"/>
          <p14:tracePt t="53857" x="4722813" y="3829050"/>
          <p14:tracePt t="53863" x="4722813" y="3819525"/>
          <p14:tracePt t="53871" x="4732338" y="3810000"/>
          <p14:tracePt t="53887" x="4740275" y="3802063"/>
          <p14:tracePt t="53903" x="4740275" y="3792538"/>
          <p14:tracePt t="53927" x="4740275" y="3783013"/>
          <p14:tracePt t="53935" x="4749800" y="3773488"/>
          <p14:tracePt t="53943" x="4749800" y="3763963"/>
          <p14:tracePt t="53952" x="4749800" y="3754438"/>
          <p14:tracePt t="53959" x="4759325" y="3754438"/>
          <p14:tracePt t="53965" x="4759325" y="3744913"/>
          <p14:tracePt t="53974" x="4759325" y="3735388"/>
          <p14:tracePt t="53982" x="4759325" y="3725863"/>
          <p14:tracePt t="53989" x="4759325" y="3716338"/>
          <p14:tracePt t="54059" x="4759325" y="3706813"/>
          <p14:tracePt t="54075" x="4759325" y="3697288"/>
          <p14:tracePt t="54091" x="4759325" y="3689350"/>
          <p14:tracePt t="54107" x="4759325" y="3679825"/>
          <p14:tracePt t="54209" x="4759325" y="3670300"/>
          <p14:tracePt t="54827" x="4759325" y="3660775"/>
          <p14:tracePt t="54907" x="4749800" y="3651250"/>
          <p14:tracePt t="54921" x="4740275" y="3641725"/>
          <p14:tracePt t="54940" x="4732338" y="3641725"/>
          <p14:tracePt t="54953" x="4722813" y="3641725"/>
          <p14:tracePt t="54969" x="4713288" y="3641725"/>
          <p14:tracePt t="54993" x="4713288" y="3632200"/>
          <p14:tracePt t="55002" x="4703763" y="3632200"/>
          <p14:tracePt t="55007" x="4694238" y="3632200"/>
          <p14:tracePt t="55023" x="4684713" y="3632200"/>
          <p14:tracePt t="55031" x="4675188" y="3632200"/>
          <p14:tracePt t="55039" x="4675188" y="3622675"/>
          <p14:tracePt t="55056" x="4665663" y="3622675"/>
          <p14:tracePt t="55063" x="4656138" y="3613150"/>
          <p14:tracePt t="55071" x="4646613" y="3613150"/>
          <p14:tracePt t="55079" x="4627563" y="3603625"/>
          <p14:tracePt t="55095" x="4619625" y="3603625"/>
          <p14:tracePt t="55108" x="4600575" y="3603625"/>
          <p14:tracePt t="55118" x="4591050" y="3603625"/>
          <p14:tracePt t="55135" x="4581525" y="3603625"/>
          <p14:tracePt t="55149" x="4562475" y="3603625"/>
          <p14:tracePt t="55157" x="4552950" y="3603625"/>
          <p14:tracePt t="55164" x="4543425" y="3603625"/>
          <p14:tracePt t="55173" x="4533900" y="3603625"/>
          <p14:tracePt t="55181" x="4524375" y="3594100"/>
          <p14:tracePt t="55189" x="4497388" y="3594100"/>
          <p14:tracePt t="55195" x="4497388" y="3586163"/>
          <p14:tracePt t="55203" x="4478338" y="3576638"/>
          <p14:tracePt t="55211" x="4468813" y="3576638"/>
          <p14:tracePt t="55219" x="4449763" y="3576638"/>
          <p14:tracePt t="55227" x="4430713" y="3576638"/>
          <p14:tracePt t="55235" x="4403725" y="3576638"/>
          <p14:tracePt t="55252" x="4375150" y="3567113"/>
          <p14:tracePt t="55259" x="4356100" y="3567113"/>
          <p14:tracePt t="55268" x="4327525" y="3557588"/>
          <p14:tracePt t="55275" x="4308475" y="3557588"/>
          <p14:tracePt t="55282" x="4281488" y="3557588"/>
          <p14:tracePt t="55290" x="4252913" y="3548063"/>
          <p14:tracePt t="55298" x="4233863" y="3548063"/>
          <p14:tracePt t="55305" x="4205288" y="3538538"/>
          <p14:tracePt t="55313" x="4178300" y="3538538"/>
          <p14:tracePt t="55321" x="4168775" y="3538538"/>
          <p14:tracePt t="55329" x="4140200" y="3538538"/>
          <p14:tracePt t="55337" x="4121150" y="3538538"/>
          <p14:tracePt t="55346" x="4102100" y="3529013"/>
          <p14:tracePt t="55353" x="4092575" y="3529013"/>
          <p14:tracePt t="55361" x="4075113" y="3529013"/>
          <p14:tracePt t="55368" x="4065588" y="3529013"/>
          <p14:tracePt t="55377" x="4046538" y="3529013"/>
          <p14:tracePt t="55385" x="4037013" y="3529013"/>
          <p14:tracePt t="55392" x="4008438" y="3529013"/>
          <p14:tracePt t="55399" x="3998913" y="3529013"/>
          <p14:tracePt t="55408" x="3979863" y="3529013"/>
          <p14:tracePt t="55415" x="3962400" y="3529013"/>
          <p14:tracePt t="55423" x="3943350" y="3529013"/>
          <p14:tracePt t="55431" x="3914775" y="3519488"/>
          <p14:tracePt t="55439" x="3895725" y="3519488"/>
          <p14:tracePt t="55447" x="3886200" y="3519488"/>
          <p14:tracePt t="55455" x="3867150" y="3519488"/>
          <p14:tracePt t="55462" x="3849688" y="3519488"/>
          <p14:tracePt t="55471" x="3830638" y="3519488"/>
          <p14:tracePt t="55477" x="3821113" y="3519488"/>
          <p14:tracePt t="55485" x="3811588" y="3519488"/>
          <p14:tracePt t="55493" x="3783013" y="3519488"/>
          <p14:tracePt t="55501" x="3763963" y="3519488"/>
          <p14:tracePt t="55509" x="3746500" y="3519488"/>
          <p14:tracePt t="55518" x="3717925" y="3519488"/>
          <p14:tracePt t="55525" x="3689350" y="3519488"/>
          <p14:tracePt t="55536" x="3660775" y="3519488"/>
          <p14:tracePt t="55541" x="3633788" y="3519488"/>
          <p14:tracePt t="55549" x="3614738" y="3529013"/>
          <p14:tracePt t="55557" x="3595688" y="3529013"/>
          <p14:tracePt t="55563" x="3576638" y="3538538"/>
          <p14:tracePt t="55579" x="3557588" y="3548063"/>
          <p14:tracePt t="55587" x="3548063" y="3548063"/>
          <p14:tracePt t="55595" x="3538538" y="3548063"/>
          <p14:tracePt t="55603" x="3530600" y="3557588"/>
          <p14:tracePt t="55611" x="3521075" y="3567113"/>
          <p14:tracePt t="55618" x="3502025" y="3567113"/>
          <p14:tracePt t="55626" x="3482975" y="3567113"/>
          <p14:tracePt t="55635" x="3473450" y="3567113"/>
          <p14:tracePt t="55643" x="3463925" y="3567113"/>
          <p14:tracePt t="55652" x="3454400" y="3576638"/>
          <p14:tracePt t="55659" x="3444875" y="3576638"/>
          <p14:tracePt t="55665" x="3427413" y="3576638"/>
          <p14:tracePt t="55673" x="3427413" y="3586163"/>
          <p14:tracePt t="55689" x="3417888" y="3586163"/>
          <p14:tracePt t="55697" x="3408363" y="3586163"/>
          <p14:tracePt t="55705" x="3389313" y="3594100"/>
          <p14:tracePt t="55721" x="3379788" y="3594100"/>
          <p14:tracePt t="55729" x="3370263" y="3594100"/>
          <p14:tracePt t="55737" x="3360738" y="3603625"/>
          <p14:tracePt t="55746" x="3341688" y="3603625"/>
          <p14:tracePt t="55760" x="3322638" y="3613150"/>
          <p14:tracePt t="55768" x="3305175" y="3613150"/>
          <p14:tracePt t="55776" x="3286125" y="3613150"/>
          <p14:tracePt t="55785" x="3276600" y="3613150"/>
          <p14:tracePt t="55792" x="3257550" y="3622675"/>
          <p14:tracePt t="55799" x="3238500" y="3622675"/>
          <p14:tracePt t="55807" x="3219450" y="3622675"/>
          <p14:tracePt t="55815" x="3201988" y="3622675"/>
          <p14:tracePt t="55823" x="3182938" y="3622675"/>
          <p14:tracePt t="55831" x="3154363" y="3632200"/>
          <p14:tracePt t="55840" x="3144838" y="3632200"/>
          <p14:tracePt t="55845" x="3116263" y="3632200"/>
          <p14:tracePt t="55852" x="3098800" y="3632200"/>
          <p14:tracePt t="55861" x="3070225" y="3632200"/>
          <p14:tracePt t="55868" x="3041650" y="3632200"/>
          <p14:tracePt t="55878" x="3013075" y="3641725"/>
          <p14:tracePt t="55885" x="2957513" y="3641725"/>
          <p14:tracePt t="55901" x="2882900" y="3641725"/>
          <p14:tracePt t="55910" x="2844800" y="3641725"/>
          <p14:tracePt t="55918" x="2797175" y="3641725"/>
          <p14:tracePt t="55925" x="2760663" y="3641725"/>
          <p14:tracePt t="55936" x="2722563" y="3641725"/>
          <p14:tracePt t="55941" x="2667000" y="3641725"/>
          <p14:tracePt t="55947" x="2628900" y="3641725"/>
          <p14:tracePt t="55955" x="2562225" y="3651250"/>
          <p14:tracePt t="55963" x="2487613" y="3651250"/>
          <p14:tracePt t="55971" x="2422525" y="3651250"/>
          <p14:tracePt t="55979" x="2328863" y="3651250"/>
          <p14:tracePt t="55987" x="2281238" y="3651250"/>
          <p14:tracePt t="55995" x="2187575" y="3651250"/>
          <p14:tracePt t="56003" x="2065338" y="3651250"/>
          <p14:tracePt t="56011" x="2036763" y="3651250"/>
          <p14:tracePt t="56018" x="1981200" y="3651250"/>
          <p14:tracePt t="56027" x="1933575" y="3651250"/>
          <p14:tracePt t="56035" x="1887538" y="3651250"/>
          <p14:tracePt t="56041" x="1858963" y="3651250"/>
          <p14:tracePt t="56049" x="1830388" y="3651250"/>
          <p14:tracePt t="56057" x="1801813" y="3651250"/>
          <p14:tracePt t="56073" x="1784350" y="3651250"/>
          <p14:tracePt t="56081" x="1765300" y="3651250"/>
          <p14:tracePt t="56089" x="1755775" y="3651250"/>
          <p14:tracePt t="56096" x="1746250" y="3651250"/>
          <p14:tracePt t="56105" x="1727200" y="3651250"/>
          <p14:tracePt t="56113" x="1717675" y="3651250"/>
          <p14:tracePt t="56121" x="1698625" y="3651250"/>
          <p14:tracePt t="56127" x="1689100" y="3651250"/>
          <p14:tracePt t="56135" x="1671638" y="3651250"/>
          <p14:tracePt t="56143" x="1662113" y="3651250"/>
          <p14:tracePt t="56152" x="1652588" y="3651250"/>
          <p14:tracePt t="56159" x="1643063" y="3651250"/>
          <p14:tracePt t="56185" x="1633538" y="3651250"/>
          <p14:tracePt t="56191" x="1624013" y="3660775"/>
          <p14:tracePt t="56207" x="1614488" y="3660775"/>
          <p14:tracePt t="56229" x="1604963" y="3660775"/>
          <p14:tracePt t="56457" x="1604963" y="3670300"/>
          <p14:tracePt t="56653" x="1595438" y="3670300"/>
          <p14:tracePt t="56780" x="1585913" y="3670300"/>
          <p14:tracePt t="56795" x="1577975" y="3670300"/>
          <p14:tracePt t="56810" x="1568450" y="3670300"/>
          <p14:tracePt t="56841" x="1558925" y="3679825"/>
          <p14:tracePt t="56849" x="1549400" y="3679825"/>
          <p14:tracePt t="56857" x="1539875" y="3679825"/>
          <p14:tracePt t="56865" x="1530350" y="3679825"/>
          <p14:tracePt t="56873" x="1511300" y="3679825"/>
          <p14:tracePt t="56882" x="1492250" y="3689350"/>
          <p14:tracePt t="56901" x="1473200" y="3689350"/>
          <p14:tracePt t="56903" x="1465263" y="3689350"/>
          <p14:tracePt t="56920" x="1455738" y="3689350"/>
          <p14:tracePt t="56935" x="1446213" y="3689350"/>
          <p14:tracePt t="56943" x="1436688" y="3689350"/>
          <p14:tracePt t="56959" x="1427163" y="3689350"/>
          <p14:tracePt t="56989" x="1417638" y="3689350"/>
          <p14:tracePt t="57013" x="1408113" y="3689350"/>
          <p14:tracePt t="57037" x="1398588" y="3689350"/>
          <p14:tracePt t="57060" x="1389063" y="3689350"/>
          <p14:tracePt t="57116" x="1379538" y="3689350"/>
          <p14:tracePt t="57149" x="1370013" y="3689350"/>
          <p14:tracePt t="57177" x="1360488" y="3689350"/>
          <p14:tracePt t="57249" x="1352550" y="3697288"/>
          <p14:tracePt t="57271" x="1343025" y="3697288"/>
          <p14:tracePt t="57287" x="1343025" y="3706813"/>
          <p14:tracePt t="57296" x="1333500" y="3706813"/>
          <p14:tracePt t="57311" x="1323975" y="3706813"/>
          <p14:tracePt t="57429" x="1314450" y="3706813"/>
          <p14:tracePt t="57437" x="1304925" y="3697288"/>
          <p14:tracePt t="57453" x="1295400" y="3697288"/>
          <p14:tracePt t="57459" x="1285875" y="3689350"/>
          <p14:tracePt t="57475" x="1285875" y="3679825"/>
          <p14:tracePt t="57491" x="1276350" y="3670300"/>
          <p14:tracePt t="57508" x="1276350" y="3660775"/>
          <p14:tracePt t="57515" x="1266825" y="3660775"/>
          <p14:tracePt t="57531" x="1257300" y="3651250"/>
          <p14:tracePt t="57546" x="1249363" y="3641725"/>
          <p14:tracePt t="57553" x="1249363" y="3632200"/>
          <p14:tracePt t="57562" x="1249363" y="3622675"/>
          <p14:tracePt t="57577" x="1249363" y="3613150"/>
          <p14:tracePt t="57586" x="1249363" y="3603625"/>
          <p14:tracePt t="57593" x="1249363" y="3594100"/>
          <p14:tracePt t="57602" x="1249363" y="3586163"/>
          <p14:tracePt t="57648" x="1249363" y="3576638"/>
          <p14:tracePt t="57806" x="1239838" y="3576638"/>
          <p14:tracePt t="57814" x="1239838" y="3586163"/>
          <p14:tracePt t="57821" x="1230313" y="3586163"/>
          <p14:tracePt t="57829" x="1230313" y="3594100"/>
          <p14:tracePt t="57836" x="1220788" y="3603625"/>
          <p14:tracePt t="57843" x="1220788" y="3613150"/>
          <p14:tracePt t="57868" x="1220788" y="3622675"/>
          <p14:tracePt t="57875" x="1220788" y="3632200"/>
          <p14:tracePt t="57885" x="1211263" y="3632200"/>
          <p14:tracePt t="57891" x="1211263" y="3641725"/>
          <p14:tracePt t="57907" x="1211263" y="3651250"/>
          <p14:tracePt t="57923" x="1211263" y="3660775"/>
          <p14:tracePt t="57937" x="1211263" y="3670300"/>
          <p14:tracePt t="57945" x="1211263" y="3679825"/>
          <p14:tracePt t="57961" x="1211263" y="3689350"/>
          <p14:tracePt t="58023" x="1220788" y="3689350"/>
          <p14:tracePt t="58039" x="1230313" y="3689350"/>
          <p14:tracePt t="58047" x="1239838" y="3679825"/>
          <p14:tracePt t="58063" x="1239838" y="3660775"/>
          <p14:tracePt t="58071" x="1249363" y="3641725"/>
          <p14:tracePt t="58078" x="1266825" y="3613150"/>
          <p14:tracePt t="58087" x="1295400" y="3576638"/>
          <p14:tracePt t="58094" x="1304925" y="3548063"/>
          <p14:tracePt t="58103" x="1314450" y="3529013"/>
          <p14:tracePt t="58111" x="1323975" y="3509963"/>
          <p14:tracePt t="58119" x="1333500" y="3490913"/>
          <p14:tracePt t="58125" x="1343025" y="3463925"/>
          <p14:tracePt t="58135" x="1360488" y="3444875"/>
          <p14:tracePt t="58141" x="1360488" y="3425825"/>
          <p14:tracePt t="58149" x="1370013" y="3406775"/>
          <p14:tracePt t="58157" x="1379538" y="3387725"/>
          <p14:tracePt t="58164" x="1389063" y="3370263"/>
          <p14:tracePt t="58173" x="1389063" y="3360738"/>
          <p14:tracePt t="58181" x="1408113" y="3351213"/>
          <p14:tracePt t="58189" x="1408113" y="3341688"/>
          <p14:tracePt t="58197" x="1417638" y="3332163"/>
          <p14:tracePt t="58203" x="1417638" y="3322638"/>
          <p14:tracePt t="58210" x="1427163" y="3313113"/>
          <p14:tracePt t="58268" x="1427163" y="3303588"/>
          <p14:tracePt t="58275" x="1436688" y="3284538"/>
          <p14:tracePt t="58284" x="1446213" y="3275013"/>
          <p14:tracePt t="58292" x="1455738" y="3267075"/>
          <p14:tracePt t="58299" x="1455738" y="3257550"/>
          <p14:tracePt t="58306" x="1473200" y="3238500"/>
          <p14:tracePt t="58314" x="1473200" y="3219450"/>
          <p14:tracePt t="58321" x="1482725" y="3200400"/>
          <p14:tracePt t="58329" x="1492250" y="3181350"/>
          <p14:tracePt t="58337" x="1501775" y="3181350"/>
          <p14:tracePt t="58345" x="1501775" y="3162300"/>
          <p14:tracePt t="58353" x="1501775" y="3154363"/>
          <p14:tracePt t="58362" x="1511300" y="3135313"/>
          <p14:tracePt t="58368" x="1511300" y="3125788"/>
          <p14:tracePt t="58377" x="1520825" y="3106738"/>
          <p14:tracePt t="58385" x="1549400" y="3051175"/>
          <p14:tracePt t="58393" x="1549400" y="3032125"/>
          <p14:tracePt t="58399" x="1568450" y="2974975"/>
          <p14:tracePt t="58407" x="1585913" y="2919413"/>
          <p14:tracePt t="58415" x="1614488" y="2852738"/>
          <p14:tracePt t="58423" x="1643063" y="2778125"/>
          <p14:tracePt t="58432" x="1643063" y="2732088"/>
          <p14:tracePt t="58440" x="1652588" y="2674938"/>
          <p14:tracePt t="58448" x="1652588" y="2655888"/>
          <p14:tracePt t="58455" x="1652588" y="2619375"/>
          <p14:tracePt t="58463" x="1662113" y="2571750"/>
          <p14:tracePt t="58473" x="1662113" y="2543175"/>
          <p14:tracePt t="58480" x="1662113" y="2506663"/>
          <p14:tracePt t="58488" x="1662113" y="2478088"/>
          <p14:tracePt t="58493" x="1662113" y="2449513"/>
          <p14:tracePt t="58502" x="1662113" y="2411413"/>
          <p14:tracePt t="58509" x="1662113" y="2384425"/>
          <p14:tracePt t="58519" x="1662113" y="2374900"/>
          <p14:tracePt t="58525" x="1662113" y="2346325"/>
          <p14:tracePt t="58535" x="1662113" y="2317750"/>
          <p14:tracePt t="58542" x="1662113" y="2308225"/>
          <p14:tracePt t="58549" x="1662113" y="2281238"/>
          <p14:tracePt t="58557" x="1662113" y="2271713"/>
          <p14:tracePt t="58565" x="1662113" y="2252663"/>
          <p14:tracePt t="58573" x="1662113" y="2243138"/>
          <p14:tracePt t="58581" x="1662113" y="2233613"/>
          <p14:tracePt t="58587" x="1652588" y="2214563"/>
          <p14:tracePt t="58595" x="1652588" y="2197100"/>
          <p14:tracePt t="58603" x="1652588" y="2168525"/>
          <p14:tracePt t="58612" x="1652588" y="2139950"/>
          <p14:tracePt t="58619" x="1643063" y="2111375"/>
          <p14:tracePt t="58627" x="1633538" y="2084388"/>
          <p14:tracePt t="58635" x="1614488" y="2065338"/>
          <p14:tracePt t="58643" x="1614488" y="2046288"/>
          <p14:tracePt t="58652" x="1595438" y="2027238"/>
          <p14:tracePt t="58659" x="1585913" y="1998663"/>
          <p14:tracePt t="58668" x="1568450" y="1981200"/>
          <p14:tracePt t="58675" x="1558925" y="1962150"/>
          <p14:tracePt t="58682" x="1558925" y="1952625"/>
          <p14:tracePt t="58690" x="1549400" y="1952625"/>
          <p14:tracePt t="58698" x="1549400" y="1943100"/>
          <p14:tracePt t="58705" x="1539875" y="1924050"/>
          <p14:tracePt t="58714" x="1539875" y="1914525"/>
          <p14:tracePt t="58721" x="1530350" y="1905000"/>
          <p14:tracePt t="58737" x="1520825" y="1905000"/>
          <p14:tracePt t="58753" x="1511300" y="1905000"/>
          <p14:tracePt t="58762" x="1511300" y="1895475"/>
          <p14:tracePt t="58776" x="1511300" y="1885950"/>
          <p14:tracePt t="58786" x="1501775" y="1885950"/>
          <p14:tracePt t="58799" x="1492250" y="1876425"/>
          <p14:tracePt t="58815" x="1482725" y="1876425"/>
          <p14:tracePt t="58832" x="1473200" y="1876425"/>
          <p14:tracePt t="58861" x="1465263" y="1876425"/>
          <p14:tracePt t="58885" x="1465263" y="1868488"/>
          <p14:tracePt t="58925" x="1455738" y="1868488"/>
          <p14:tracePt t="58963" x="1446213" y="1868488"/>
          <p14:tracePt t="59003" x="1436688" y="1868488"/>
          <p14:tracePt t="59036" x="1436688" y="1876425"/>
          <p14:tracePt t="59065" x="1427163" y="1885950"/>
          <p14:tracePt t="59090" x="1417638" y="1885950"/>
          <p14:tracePt t="59097" x="1417638" y="1895475"/>
          <p14:tracePt t="59113" x="1408113" y="1895475"/>
          <p14:tracePt t="59137" x="1398588" y="1895475"/>
          <p14:tracePt t="59143" x="1398588" y="1905000"/>
          <p14:tracePt t="59184" x="1389063" y="1914525"/>
          <p14:tracePt t="59199" x="1379538" y="1914525"/>
          <p14:tracePt t="59207" x="1370013" y="1914525"/>
          <p14:tracePt t="59215" x="1360488" y="1914525"/>
          <p14:tracePt t="59223" x="1352550" y="1914525"/>
          <p14:tracePt t="59231" x="1333500" y="1914525"/>
          <p14:tracePt t="59239" x="1314450" y="1914525"/>
          <p14:tracePt t="59245" x="1314450" y="1924050"/>
          <p14:tracePt t="59253" x="1285875" y="1924050"/>
          <p14:tracePt t="59262" x="1276350" y="1933575"/>
          <p14:tracePt t="59268" x="1257300" y="1952625"/>
          <p14:tracePt t="59278" x="1239838" y="1962150"/>
          <p14:tracePt t="59285" x="1201738" y="1981200"/>
          <p14:tracePt t="59293" x="1192213" y="1989138"/>
          <p14:tracePt t="59301" x="1173163" y="2008188"/>
          <p14:tracePt t="59309" x="1127125" y="2046288"/>
          <p14:tracePt t="59318" x="1108075" y="2065338"/>
          <p14:tracePt t="59325" x="1089025" y="2111375"/>
          <p14:tracePt t="59335" x="1079500" y="2120900"/>
          <p14:tracePt t="59339" x="1050925" y="2168525"/>
          <p14:tracePt t="59347" x="1023938" y="2214563"/>
          <p14:tracePt t="59356" x="1004888" y="2243138"/>
          <p14:tracePt t="59364" x="985838" y="2271713"/>
          <p14:tracePt t="59372" x="966788" y="2308225"/>
          <p14:tracePt t="59378" x="938213" y="2384425"/>
          <p14:tracePt t="59386" x="928688" y="2430463"/>
          <p14:tracePt t="59395" x="911225" y="2487613"/>
          <p14:tracePt t="59403" x="901700" y="2516188"/>
          <p14:tracePt t="59412" x="892175" y="2552700"/>
          <p14:tracePt t="59418" x="873125" y="2619375"/>
          <p14:tracePt t="59428" x="863600" y="2674938"/>
          <p14:tracePt t="59435" x="863600" y="2713038"/>
          <p14:tracePt t="59441" x="863600" y="2778125"/>
          <p14:tracePt t="59449" x="854075" y="2816225"/>
          <p14:tracePt t="59457" x="854075" y="2871788"/>
          <p14:tracePt t="59465" x="854075" y="2928938"/>
          <p14:tracePt t="59473" x="854075" y="2965450"/>
          <p14:tracePt t="59482" x="854075" y="3003550"/>
          <p14:tracePt t="59490" x="863600" y="3051175"/>
          <p14:tracePt t="59498" x="873125" y="3087688"/>
          <p14:tracePt t="59506" x="882650" y="3116263"/>
          <p14:tracePt t="59513" x="892175" y="3144838"/>
          <p14:tracePt t="59521" x="901700" y="3162300"/>
          <p14:tracePt t="59527" x="911225" y="3190875"/>
          <p14:tracePt t="59535" x="920750" y="3219450"/>
          <p14:tracePt t="59543" x="938213" y="3248025"/>
          <p14:tracePt t="59552" x="947738" y="3267075"/>
          <p14:tracePt t="59559" x="957263" y="3284538"/>
          <p14:tracePt t="59569" x="966788" y="3303588"/>
          <p14:tracePt t="59575" x="976313" y="3322638"/>
          <p14:tracePt t="59585" x="985838" y="3341688"/>
          <p14:tracePt t="59591" x="995363" y="3360738"/>
          <p14:tracePt t="59599" x="1004888" y="3370263"/>
          <p14:tracePt t="59607" x="1004888" y="3378200"/>
          <p14:tracePt t="59613" x="1014413" y="3397250"/>
          <p14:tracePt t="59621" x="1023938" y="3406775"/>
          <p14:tracePt t="59630" x="1033463" y="3425825"/>
          <p14:tracePt t="59637" x="1033463" y="3435350"/>
          <p14:tracePt t="59645" x="1033463" y="3444875"/>
          <p14:tracePt t="59653" x="1041400" y="3454400"/>
          <p14:tracePt t="59661" x="1041400" y="3463925"/>
          <p14:tracePt t="59668" x="1050925" y="3473450"/>
          <p14:tracePt t="59685" x="1050925" y="3482975"/>
          <p14:tracePt t="59693" x="1060450" y="3490913"/>
          <p14:tracePt t="59709" x="1060450" y="3500438"/>
          <p14:tracePt t="59715" x="1069975" y="3509963"/>
          <p14:tracePt t="59732" x="1069975" y="3519488"/>
          <p14:tracePt t="59739" x="1079500" y="3538538"/>
          <p14:tracePt t="59747" x="1079500" y="3548063"/>
          <p14:tracePt t="59756" x="1079500" y="3557588"/>
          <p14:tracePt t="59764" x="1089025" y="3557588"/>
          <p14:tracePt t="59772" x="1089025" y="3567113"/>
          <p14:tracePt t="59787" x="1098550" y="3576638"/>
          <p14:tracePt t="59796" x="1098550" y="3586163"/>
          <p14:tracePt t="59803" x="1098550" y="3594100"/>
          <p14:tracePt t="59809" x="1108075" y="3594100"/>
          <p14:tracePt t="59818" x="1108075" y="3603625"/>
          <p14:tracePt t="59825" x="1108075" y="3613150"/>
          <p14:tracePt t="59841" x="1108075" y="3622675"/>
          <p14:tracePt t="59857" x="1117600" y="3632200"/>
          <p14:tracePt t="59903" x="1117600" y="3641725"/>
          <p14:tracePt t="59911" x="1127125" y="3651250"/>
          <p14:tracePt t="59919" x="1127125" y="3660775"/>
          <p14:tracePt t="59927" x="1127125" y="3670300"/>
          <p14:tracePt t="59935" x="1136650" y="3670300"/>
          <p14:tracePt t="59959" x="1136650" y="3679825"/>
          <p14:tracePt t="59989" x="1144588" y="3689350"/>
          <p14:tracePt t="60030" x="1144588" y="3697288"/>
          <p14:tracePt t="60069" x="1144588" y="3706813"/>
          <p14:tracePt t="60092" x="1144588" y="3716338"/>
          <p14:tracePt t="60099" x="1154113" y="3716338"/>
          <p14:tracePt t="60147" x="1163638" y="3716338"/>
          <p14:tracePt t="60185" x="1173163" y="3716338"/>
          <p14:tracePt t="60201" x="1182688" y="3716338"/>
          <p14:tracePt t="60271" x="1192213" y="3716338"/>
          <p14:tracePt t="60296" x="1192213" y="3706813"/>
          <p14:tracePt t="60320" x="1201738" y="3706813"/>
          <p14:tracePt t="60335" x="1211263" y="3706813"/>
          <p14:tracePt t="60351" x="1211263" y="3697288"/>
          <p14:tracePt t="60381" x="1220788" y="3697288"/>
          <p14:tracePt t="60397" x="1220788" y="3689350"/>
          <p14:tracePt t="60421" x="1220788" y="3679825"/>
          <p14:tracePt t="60437" x="1230313" y="3679825"/>
          <p14:tracePt t="60468" x="1239838" y="3679825"/>
          <p14:tracePt t="60484" x="1257300" y="3679825"/>
          <p14:tracePt t="60499" x="1266825" y="3679825"/>
          <p14:tracePt t="60508" x="1276350" y="3679825"/>
          <p14:tracePt t="60523" x="1285875" y="3689350"/>
          <p14:tracePt t="60532" x="1295400" y="3689350"/>
          <p14:tracePt t="60553" x="1295400" y="3697288"/>
          <p14:tracePt t="60601" x="1304925" y="3697288"/>
          <p14:tracePt t="60609" x="1314450" y="3697288"/>
          <p14:tracePt t="60618" x="1323975" y="3706813"/>
          <p14:tracePt t="60634" x="1333500" y="3716338"/>
          <p14:tracePt t="60641" x="1333500" y="3725863"/>
          <p14:tracePt t="60649" x="1343025" y="3735388"/>
          <p14:tracePt t="60663" x="1352550" y="3735388"/>
          <p14:tracePt t="60672" x="1360488" y="3735388"/>
          <p14:tracePt t="60688" x="1360488" y="3744913"/>
          <p14:tracePt t="60710" x="1370013" y="3744913"/>
          <p14:tracePt t="60749" x="1379538" y="3744913"/>
          <p14:tracePt t="60757" x="1389063" y="3744913"/>
          <p14:tracePt t="60773" x="1398588" y="3744913"/>
          <p14:tracePt t="60789" x="1408113" y="3744913"/>
          <p14:tracePt t="60797" x="1408113" y="3754438"/>
          <p14:tracePt t="60806" x="1417638" y="3754438"/>
          <p14:tracePt t="60814" x="1427163" y="3754438"/>
          <p14:tracePt t="60822" x="1455738" y="3754438"/>
          <p14:tracePt t="60830" x="1473200" y="3754438"/>
          <p14:tracePt t="60837" x="1501775" y="3754438"/>
          <p14:tracePt t="60844" x="1530350" y="3763963"/>
          <p14:tracePt t="60851" x="1558925" y="3763963"/>
          <p14:tracePt t="60859" x="1595438" y="3773488"/>
          <p14:tracePt t="60868" x="1624013" y="3773488"/>
          <p14:tracePt t="60876" x="1643063" y="3773488"/>
          <p14:tracePt t="60885" x="1708150" y="3783013"/>
          <p14:tracePt t="60892" x="1746250" y="3783013"/>
          <p14:tracePt t="60901" x="1784350" y="3783013"/>
          <p14:tracePt t="60907" x="1839913" y="3802063"/>
          <p14:tracePt t="60915" x="1897063" y="3802063"/>
          <p14:tracePt t="60923" x="1924050" y="3802063"/>
          <p14:tracePt t="60929" x="1962150" y="3810000"/>
          <p14:tracePt t="60937" x="2000250" y="3810000"/>
          <p14:tracePt t="60946" x="2036763" y="3810000"/>
          <p14:tracePt t="60953" x="2084388" y="3819525"/>
          <p14:tracePt t="60962" x="2112963" y="3819525"/>
          <p14:tracePt t="60968" x="2149475" y="3819525"/>
          <p14:tracePt t="60977" x="2187575" y="3819525"/>
          <p14:tracePt t="60987" x="2225675" y="3819525"/>
          <p14:tracePt t="60993" x="2252663" y="3819525"/>
          <p14:tracePt t="61002" x="2300288" y="3819525"/>
          <p14:tracePt t="61009" x="2338388" y="3819525"/>
          <p14:tracePt t="61018" x="2374900" y="3819525"/>
          <p14:tracePt t="61023" x="2413000" y="3819525"/>
          <p14:tracePt t="61032" x="2449513" y="3819525"/>
          <p14:tracePt t="61040" x="2506663" y="3829050"/>
          <p14:tracePt t="61047" x="2581275" y="3829050"/>
          <p14:tracePt t="61055" x="2609850" y="3829050"/>
          <p14:tracePt t="61063" x="2647950" y="3829050"/>
          <p14:tracePt t="61072" x="2693988" y="3829050"/>
          <p14:tracePt t="61079" x="2741613" y="3829050"/>
          <p14:tracePt t="61087" x="2770188" y="3829050"/>
          <p14:tracePt t="61096" x="2797175" y="3829050"/>
          <p14:tracePt t="61103" x="2835275" y="3829050"/>
          <p14:tracePt t="61110" x="2854325" y="3829050"/>
          <p14:tracePt t="61118" x="2882900" y="3829050"/>
          <p14:tracePt t="61125" x="2909888" y="3829050"/>
          <p14:tracePt t="61135" x="2928938" y="3829050"/>
          <p14:tracePt t="61142" x="2976563" y="3829050"/>
          <p14:tracePt t="61149" x="3013075" y="3829050"/>
          <p14:tracePt t="61158" x="3051175" y="3829050"/>
          <p14:tracePt t="61166" x="3089275" y="3829050"/>
          <p14:tracePt t="61172" x="3125788" y="3829050"/>
          <p14:tracePt t="61181" x="3182938" y="3829050"/>
          <p14:tracePt t="61190" x="3257550" y="3829050"/>
          <p14:tracePt t="61197" x="3305175" y="3829050"/>
          <p14:tracePt t="61205" x="3322638" y="3829050"/>
          <p14:tracePt t="61211" x="3389313" y="3829050"/>
          <p14:tracePt t="61218" x="3427413" y="3829050"/>
          <p14:tracePt t="61227" x="3454400" y="3829050"/>
          <p14:tracePt t="61235" x="3502025" y="3829050"/>
          <p14:tracePt t="61252" x="3530600" y="3829050"/>
          <p14:tracePt t="61259" x="3548063" y="3829050"/>
          <p14:tracePt t="61268" x="3567113" y="3829050"/>
          <p14:tracePt t="61275" x="3576638" y="3829050"/>
          <p14:tracePt t="61285" x="3595688" y="3829050"/>
          <p14:tracePt t="61291" x="3605213" y="3829050"/>
          <p14:tracePt t="61299" x="3624263" y="3829050"/>
          <p14:tracePt t="61305" x="3643313" y="3829050"/>
          <p14:tracePt t="61313" x="3643313" y="3838575"/>
          <p14:tracePt t="61321" x="3660775" y="3838575"/>
          <p14:tracePt t="61329" x="3679825" y="3838575"/>
          <p14:tracePt t="61337" x="3698875" y="3838575"/>
          <p14:tracePt t="61353" x="3717925" y="3838575"/>
          <p14:tracePt t="61361" x="3727450" y="3838575"/>
          <p14:tracePt t="61368" x="3736975" y="3838575"/>
          <p14:tracePt t="61377" x="3746500" y="3838575"/>
          <p14:tracePt t="61393" x="3756025" y="3838575"/>
          <p14:tracePt t="61399" x="3763963" y="3838575"/>
          <p14:tracePt t="61415" x="3773488" y="3829050"/>
          <p14:tracePt t="61439" x="3783013" y="3819525"/>
          <p14:tracePt t="61455" x="3792538" y="3819525"/>
          <p14:tracePt t="61462" x="3802063" y="3819525"/>
          <p14:tracePt t="61471" x="3811588" y="3819525"/>
          <p14:tracePt t="61487" x="3821113" y="3819525"/>
          <p14:tracePt t="61502" x="3830638" y="3819525"/>
          <p14:tracePt t="61525" x="3830638" y="3810000"/>
          <p14:tracePt t="61557" x="3840163" y="3810000"/>
          <p14:tracePt t="61581" x="3849688" y="3810000"/>
          <p14:tracePt t="61587" x="3849688" y="3802063"/>
          <p14:tracePt t="61596" x="3849688" y="3792538"/>
          <p14:tracePt t="61603" x="3859213" y="3783013"/>
          <p14:tracePt t="61612" x="3867150" y="3773488"/>
          <p14:tracePt t="61618" x="3876675" y="3763963"/>
          <p14:tracePt t="61628" x="3886200" y="3763963"/>
          <p14:tracePt t="61635" x="3914775" y="3735388"/>
          <p14:tracePt t="61643" x="3933825" y="3706813"/>
          <p14:tracePt t="61652" x="3962400" y="3660775"/>
          <p14:tracePt t="61659" x="3998913" y="3613150"/>
          <p14:tracePt t="61668" x="4037013" y="3557588"/>
          <p14:tracePt t="61675" x="4083050" y="3473450"/>
          <p14:tracePt t="61685" x="4121150" y="3416300"/>
          <p14:tracePt t="61690" x="4178300" y="3332163"/>
          <p14:tracePt t="61698" x="4214813" y="3257550"/>
          <p14:tracePt t="61706" x="4252913" y="3200400"/>
          <p14:tracePt t="61713" x="4271963" y="3154363"/>
          <p14:tracePt t="61721" x="4308475" y="3087688"/>
          <p14:tracePt t="61729" x="4327525" y="3051175"/>
          <p14:tracePt t="61737" x="4346575" y="2955925"/>
          <p14:tracePt t="61746" x="4356100" y="2881313"/>
          <p14:tracePt t="61753" x="4365625" y="2806700"/>
          <p14:tracePt t="61762" x="4384675" y="2703513"/>
          <p14:tracePt t="61769" x="4394200" y="2627313"/>
          <p14:tracePt t="61776" x="4411663" y="2533650"/>
          <p14:tracePt t="61786" x="4411663" y="2449513"/>
          <p14:tracePt t="61791" x="4411663" y="2374900"/>
          <p14:tracePt t="61799" x="4411663" y="2308225"/>
          <p14:tracePt t="61807" x="4411663" y="2252663"/>
          <p14:tracePt t="61815" x="4411663" y="2224088"/>
          <p14:tracePt t="61823" x="4403725" y="2187575"/>
          <p14:tracePt t="61831" x="4394200" y="2149475"/>
          <p14:tracePt t="61840" x="4384675" y="2084388"/>
          <p14:tracePt t="61847" x="4375150" y="2055813"/>
          <p14:tracePt t="61855" x="4365625" y="2017713"/>
          <p14:tracePt t="61864" x="4346575" y="1989138"/>
          <p14:tracePt t="61869" x="4337050" y="1971675"/>
          <p14:tracePt t="61877" x="4318000" y="1952625"/>
          <p14:tracePt t="61886" x="4300538" y="1943100"/>
          <p14:tracePt t="61893" x="4281488" y="1933575"/>
          <p14:tracePt t="61902" x="4271963" y="1924050"/>
          <p14:tracePt t="61909" x="4252913" y="1914525"/>
          <p14:tracePt t="61919" x="4224338" y="1905000"/>
          <p14:tracePt t="61925" x="4195763" y="1895475"/>
          <p14:tracePt t="61935" x="4149725" y="1885950"/>
          <p14:tracePt t="61941" x="4130675" y="1885950"/>
          <p14:tracePt t="61949" x="4083050" y="1876425"/>
          <p14:tracePt t="61956" x="4027488" y="1868488"/>
          <p14:tracePt t="61963" x="3979863" y="1858963"/>
          <p14:tracePt t="61971" x="3924300" y="1849438"/>
          <p14:tracePt t="61979" x="3867150" y="1830388"/>
          <p14:tracePt t="61987" x="3830638" y="1830388"/>
          <p14:tracePt t="61995" x="3811588" y="1820863"/>
          <p14:tracePt t="62003" x="3792538" y="1811338"/>
          <p14:tracePt t="62012" x="3746500" y="1811338"/>
          <p14:tracePt t="62018" x="3679825" y="1801813"/>
          <p14:tracePt t="62028" x="3633788" y="1801813"/>
          <p14:tracePt t="62035" x="3624263" y="1801813"/>
          <p14:tracePt t="62043" x="3576638" y="1801813"/>
          <p14:tracePt t="62052" x="3521075" y="1801813"/>
          <p14:tracePt t="62058" x="3482975" y="1801813"/>
          <p14:tracePt t="62065" x="3444875" y="1792288"/>
          <p14:tracePt t="62073" x="3427413" y="1792288"/>
          <p14:tracePt t="62081" x="3398838" y="1792288"/>
          <p14:tracePt t="62089" x="3360738" y="1792288"/>
          <p14:tracePt t="62098" x="3322638" y="1792288"/>
          <p14:tracePt t="62106" x="3276600" y="1792288"/>
          <p14:tracePt t="62113" x="3248025" y="1792288"/>
          <p14:tracePt t="62121" x="3211513" y="1792288"/>
          <p14:tracePt t="62129" x="3163888" y="1792288"/>
          <p14:tracePt t="62137" x="3135313" y="1792288"/>
          <p14:tracePt t="62146" x="3089275" y="1792288"/>
          <p14:tracePt t="62152" x="3041650" y="1792288"/>
          <p14:tracePt t="62159" x="3003550" y="1792288"/>
          <p14:tracePt t="62168" x="2957513" y="1792288"/>
          <p14:tracePt t="62175" x="2928938" y="1801813"/>
          <p14:tracePt t="62185" x="2890838" y="1811338"/>
          <p14:tracePt t="62191" x="2863850" y="1820863"/>
          <p14:tracePt t="62199" x="2816225" y="1849438"/>
          <p14:tracePt t="62207" x="2787650" y="1868488"/>
          <p14:tracePt t="62215" x="2760663" y="1885950"/>
          <p14:tracePt t="62223" x="2732088" y="1905000"/>
          <p14:tracePt t="62231" x="2703513" y="1933575"/>
          <p14:tracePt t="62239" x="2674938" y="1952625"/>
          <p14:tracePt t="62245" x="2657475" y="1962150"/>
          <p14:tracePt t="62253" x="2638425" y="1981200"/>
          <p14:tracePt t="62261" x="2628900" y="1998663"/>
          <p14:tracePt t="62269" x="2619375" y="2008188"/>
          <p14:tracePt t="62277" x="2619375" y="2027238"/>
          <p14:tracePt t="62285" x="2600325" y="2046288"/>
          <p14:tracePt t="62301" x="2590800" y="2055813"/>
          <p14:tracePt t="62309" x="2581275" y="2074863"/>
          <p14:tracePt t="62318" x="2571750" y="2092325"/>
          <p14:tracePt t="62325" x="2571750" y="2111375"/>
          <p14:tracePt t="62334" x="2571750" y="2120900"/>
          <p14:tracePt t="62339" x="2571750" y="2139950"/>
          <p14:tracePt t="62347" x="2571750" y="2159000"/>
          <p14:tracePt t="62356" x="2571750" y="2187575"/>
          <p14:tracePt t="62363" x="2571750" y="2205038"/>
          <p14:tracePt t="62371" x="2581275" y="2224088"/>
          <p14:tracePt t="62378" x="2590800" y="2243138"/>
          <p14:tracePt t="62387" x="2600325" y="2243138"/>
          <p14:tracePt t="62396" x="2609850" y="2262188"/>
          <p14:tracePt t="62403" x="2628900" y="2281238"/>
          <p14:tracePt t="62412" x="2638425" y="2300288"/>
          <p14:tracePt t="62418" x="2667000" y="2317750"/>
          <p14:tracePt t="62427" x="2684463" y="2327275"/>
          <p14:tracePt t="62435" x="2703513" y="2346325"/>
          <p14:tracePt t="62441" x="2751138" y="2365375"/>
          <p14:tracePt t="62449" x="2806700" y="2384425"/>
          <p14:tracePt t="62457" x="2844800" y="2403475"/>
          <p14:tracePt t="62465" x="2909888" y="2420938"/>
          <p14:tracePt t="62473" x="2976563" y="2439988"/>
          <p14:tracePt t="62481" x="3032125" y="2449513"/>
          <p14:tracePt t="62490" x="3070225" y="2459038"/>
          <p14:tracePt t="62497" x="3116263" y="2468563"/>
          <p14:tracePt t="62506" x="3173413" y="2468563"/>
          <p14:tracePt t="62513" x="3211513" y="2478088"/>
          <p14:tracePt t="62523" x="3286125" y="2497138"/>
          <p14:tracePt t="62527" x="3360738" y="2506663"/>
          <p14:tracePt t="62535" x="3417888" y="2516188"/>
          <p14:tracePt t="62543" x="3454400" y="2516188"/>
          <p14:tracePt t="62552" x="3530600" y="2524125"/>
          <p14:tracePt t="62560" x="3576638" y="2524125"/>
          <p14:tracePt t="62568" x="3651250" y="2543175"/>
          <p14:tracePt t="62576" x="3708400" y="2552700"/>
          <p14:tracePt t="62585" x="3763963" y="2552700"/>
          <p14:tracePt t="62591" x="3859213" y="2562225"/>
          <p14:tracePt t="62599" x="3924300" y="2562225"/>
          <p14:tracePt t="62607" x="3979863" y="2562225"/>
          <p14:tracePt t="62613" x="4008438" y="2562225"/>
          <p14:tracePt t="62622" x="4075113" y="2562225"/>
          <p14:tracePt t="62630" x="4168775" y="2562225"/>
          <p14:tracePt t="62637" x="4214813" y="2562225"/>
          <p14:tracePt t="62645" x="4262438" y="2562225"/>
          <p14:tracePt t="62653" x="4308475" y="2562225"/>
          <p14:tracePt t="62662" x="4403725" y="2562225"/>
          <p14:tracePt t="62668" x="4468813" y="2562225"/>
          <p14:tracePt t="62678" x="4543425" y="2562225"/>
          <p14:tracePt t="62685" x="4572000" y="2562225"/>
          <p14:tracePt t="62694" x="4619625" y="2562225"/>
          <p14:tracePt t="62701" x="4694238" y="2562225"/>
          <p14:tracePt t="62709" x="4732338" y="2562225"/>
          <p14:tracePt t="62715" x="4759325" y="2562225"/>
          <p14:tracePt t="62723" x="4797425" y="2562225"/>
          <p14:tracePt t="62731" x="4806950" y="2562225"/>
          <p14:tracePt t="62740" x="4843463" y="2562225"/>
          <p14:tracePt t="62747" x="4881563" y="2562225"/>
          <p14:tracePt t="62756" x="4910138" y="2562225"/>
          <p14:tracePt t="62764" x="4929188" y="2562225"/>
          <p14:tracePt t="62771" x="4965700" y="2562225"/>
          <p14:tracePt t="62779" x="4994275" y="2562225"/>
          <p14:tracePt t="62788" x="5022850" y="2562225"/>
          <p14:tracePt t="62795" x="5051425" y="2552700"/>
          <p14:tracePt t="62803" x="5087938" y="2552700"/>
          <p14:tracePt t="62810" x="5106988" y="2552700"/>
          <p14:tracePt t="62818" x="5135563" y="2552700"/>
          <p14:tracePt t="62825" x="5154613" y="2543175"/>
          <p14:tracePt t="62835" x="5172075" y="2543175"/>
          <p14:tracePt t="62841" x="5181600" y="2543175"/>
          <p14:tracePt t="62849" x="5200650" y="2533650"/>
          <p14:tracePt t="62858" x="5210175" y="2533650"/>
          <p14:tracePt t="62865" x="5229225" y="2524125"/>
          <p14:tracePt t="62873" x="5238750" y="2524125"/>
          <p14:tracePt t="62900" x="5276850" y="2506663"/>
          <p14:tracePt t="62903" x="5294313" y="2497138"/>
          <p14:tracePt t="62912" x="5303838" y="2487613"/>
          <p14:tracePt t="62921" x="5313363" y="2487613"/>
          <p14:tracePt t="62927" x="5322888" y="2478088"/>
          <p14:tracePt t="62935" x="5332413" y="2478088"/>
          <p14:tracePt t="62943" x="5332413" y="2468563"/>
          <p14:tracePt t="62951" x="5341938" y="2468563"/>
          <p14:tracePt t="62960" x="5351463" y="2468563"/>
          <p14:tracePt t="62985" x="5360988" y="2468563"/>
          <p14:tracePt t="62998" x="5370513" y="2468563"/>
          <p14:tracePt t="63006" x="5380038" y="2468563"/>
          <p14:tracePt t="63013" x="5387975" y="2459038"/>
          <p14:tracePt t="63022" x="5397500" y="2459038"/>
          <p14:tracePt t="63030" x="5407025" y="2449513"/>
          <p14:tracePt t="63038" x="5416550" y="2449513"/>
          <p14:tracePt t="63045" x="5435600" y="2449513"/>
          <p14:tracePt t="63053" x="5435600" y="2439988"/>
          <p14:tracePt t="63062" x="5454650" y="2439988"/>
          <p14:tracePt t="63069" x="5473700" y="2430463"/>
          <p14:tracePt t="63077" x="5492750" y="2430463"/>
          <p14:tracePt t="63085" x="5510213" y="2420938"/>
          <p14:tracePt t="63091" x="5529263" y="2411413"/>
          <p14:tracePt t="63099" x="5557838" y="2411413"/>
          <p14:tracePt t="63107" x="5576888" y="2403475"/>
          <p14:tracePt t="63115" x="5586413" y="2393950"/>
          <p14:tracePt t="63123" x="5622925" y="2384425"/>
          <p14:tracePt t="63131" x="5632450" y="2374900"/>
          <p14:tracePt t="63140" x="5651500" y="2365375"/>
          <p14:tracePt t="63147" x="5680075" y="2355850"/>
          <p14:tracePt t="63155" x="5699125" y="2346325"/>
          <p14:tracePt t="63163" x="5726113" y="2336800"/>
          <p14:tracePt t="63171" x="5745163" y="2336800"/>
          <p14:tracePt t="63177" x="5764213" y="2327275"/>
          <p14:tracePt t="63185" x="5783263" y="2317750"/>
          <p14:tracePt t="63193" x="5802313" y="2308225"/>
          <p14:tracePt t="63202" x="5811838" y="2300288"/>
          <p14:tracePt t="63209" x="5821363" y="2290763"/>
          <p14:tracePt t="63218" x="5821363" y="2281238"/>
          <p14:tracePt t="63225" x="5829300" y="2281238"/>
          <p14:tracePt t="63235" x="5838825" y="2271713"/>
          <p14:tracePt t="63280" x="5848350" y="2271713"/>
          <p14:tracePt t="63320" x="5848350" y="2262188"/>
          <p14:tracePt t="63680" x="5848350" y="2271713"/>
          <p14:tracePt t="63687" x="5848350" y="2317750"/>
          <p14:tracePt t="63696" x="5821363" y="2393950"/>
          <p14:tracePt t="63703" x="5792788" y="2468563"/>
          <p14:tracePt t="63711" x="5773738" y="2516188"/>
          <p14:tracePt t="63718" x="5745163" y="2571750"/>
          <p14:tracePt t="63727" x="5716588" y="2619375"/>
          <p14:tracePt t="63735" x="5699125" y="2665413"/>
          <p14:tracePt t="63744" x="5661025" y="2722563"/>
          <p14:tracePt t="63752" x="5622925" y="2787650"/>
          <p14:tracePt t="63757" x="5576888" y="2881313"/>
          <p14:tracePt t="63765" x="5529263" y="2955925"/>
          <p14:tracePt t="63773" x="5500688" y="3003550"/>
          <p14:tracePt t="63781" x="5454650" y="3078163"/>
          <p14:tracePt t="63789" x="5397500" y="3181350"/>
          <p14:tracePt t="63797" x="5360988" y="3257550"/>
          <p14:tracePt t="63806" x="5341938" y="3294063"/>
          <p14:tracePt t="63814" x="5284788" y="3360738"/>
          <p14:tracePt t="63822" x="5257800" y="3406775"/>
          <p14:tracePt t="63830" x="5219700" y="3473450"/>
          <p14:tracePt t="63835" x="5200650" y="3500438"/>
          <p14:tracePt t="63843" x="5164138" y="3538538"/>
          <p14:tracePt t="63852" x="5145088" y="3567113"/>
          <p14:tracePt t="63859" x="5106988" y="3632200"/>
          <p14:tracePt t="63868" x="5078413" y="3660775"/>
          <p14:tracePt t="63876" x="5060950" y="3697288"/>
          <p14:tracePt t="63885" x="5032375" y="3716338"/>
          <p14:tracePt t="63901" x="5003800" y="3754438"/>
          <p14:tracePt t="63907" x="4975225" y="3792538"/>
          <p14:tracePt t="63915" x="4965700" y="3810000"/>
          <p14:tracePt t="63924" x="4929188" y="3829050"/>
          <p14:tracePt t="63932" x="4900613" y="3857625"/>
          <p14:tracePt t="63939" x="4872038" y="3886200"/>
          <p14:tracePt t="63946" x="4843463" y="3905250"/>
          <p14:tracePt t="63953" x="4835525" y="3913188"/>
          <p14:tracePt t="63962" x="4816475" y="3932238"/>
          <p14:tracePt t="63969" x="4787900" y="3951288"/>
          <p14:tracePt t="63985" x="4787900" y="3960813"/>
          <p14:tracePt t="63993" x="4778375" y="3960813"/>
          <p14:tracePt t="64002" x="4768850" y="3970338"/>
          <p14:tracePt t="64018" x="4768850" y="3979863"/>
          <p14:tracePt t="64039" x="4759325" y="3989388"/>
          <p14:tracePt t="64055" x="4759325" y="3998913"/>
          <p14:tracePt t="64063" x="4749800" y="3998913"/>
          <p14:tracePt t="64080" x="4740275" y="4017963"/>
          <p14:tracePt t="64087" x="4732338" y="4035425"/>
          <p14:tracePt t="64096" x="4722813" y="4044950"/>
          <p14:tracePt t="64103" x="4722813" y="4064000"/>
          <p14:tracePt t="64111" x="4713288" y="4083050"/>
          <p14:tracePt t="64118" x="4713288" y="4111625"/>
          <p14:tracePt t="64125" x="4703763" y="4111625"/>
          <p14:tracePt t="64135" x="4694238" y="4129088"/>
          <p14:tracePt t="64268" x="4684713" y="4129088"/>
          <p14:tracePt t="64276" x="4684713" y="4138613"/>
          <p14:tracePt t="64291" x="4675188" y="4138613"/>
          <p14:tracePt t="64299" x="4675188" y="4148138"/>
          <p14:tracePt t="64705" x="4665663" y="4157663"/>
          <p14:tracePt t="64713" x="4637088" y="4176713"/>
          <p14:tracePt t="64722" x="4627563" y="4186238"/>
          <p14:tracePt t="64729" x="4600575" y="4195763"/>
          <p14:tracePt t="64965" x="4600575" y="4186238"/>
          <p14:tracePt t="64973" x="4600575" y="4157663"/>
          <p14:tracePt t="64979" x="4610100" y="4148138"/>
          <p14:tracePt t="64987" x="4610100" y="4138613"/>
          <p14:tracePt t="64995" x="4619625" y="4138613"/>
          <p14:tracePt t="65003" x="4619625" y="4129088"/>
          <p14:tracePt t="65019" x="4627563" y="4129088"/>
          <p14:tracePt t="65199" x="4637088" y="4129088"/>
          <p14:tracePt t="65285" x="4646613" y="4129088"/>
          <p14:tracePt t="65403" x="4656138" y="4129088"/>
          <p14:tracePt t="65412" x="4665663" y="4129088"/>
          <p14:tracePt t="65419" x="4684713" y="4129088"/>
          <p14:tracePt t="65427" x="4684713" y="4121150"/>
          <p14:tracePt t="65435" x="4713288" y="4121150"/>
          <p14:tracePt t="65442" x="4732338" y="4121150"/>
          <p14:tracePt t="65452" x="4749800" y="4111625"/>
          <p14:tracePt t="65458" x="4778375" y="4102100"/>
          <p14:tracePt t="65465" x="4816475" y="4102100"/>
          <p14:tracePt t="65473" x="4852988" y="4092575"/>
          <p14:tracePt t="65481" x="4900613" y="4092575"/>
          <p14:tracePt t="65491" x="4975225" y="4083050"/>
          <p14:tracePt t="65498" x="5032375" y="4073525"/>
          <p14:tracePt t="65505" x="5106988" y="4073525"/>
          <p14:tracePt t="65513" x="5126038" y="4073525"/>
          <p14:tracePt t="65521" x="5191125" y="4073525"/>
          <p14:tracePt t="65529" x="5267325" y="4054475"/>
          <p14:tracePt t="65537" x="5303838" y="4054475"/>
          <p14:tracePt t="65543" x="5341938" y="4044950"/>
          <p14:tracePt t="65552" x="5380038" y="4044950"/>
          <p14:tracePt t="65559" x="5426075" y="4035425"/>
          <p14:tracePt t="65568" x="5454650" y="4025900"/>
          <p14:tracePt t="65575" x="5483225" y="4025900"/>
          <p14:tracePt t="65585" x="5519738" y="4017963"/>
          <p14:tracePt t="65591" x="5557838" y="4017963"/>
          <p14:tracePt t="65599" x="5595938" y="4008438"/>
          <p14:tracePt t="65608" x="5641975" y="4008438"/>
          <p14:tracePt t="65615" x="5680075" y="3998913"/>
          <p14:tracePt t="65623" x="5716588" y="3998913"/>
          <p14:tracePt t="65632" x="5754688" y="3998913"/>
          <p14:tracePt t="65640" x="5773738" y="3989388"/>
          <p14:tracePt t="65644" x="5792788" y="3989388"/>
          <p14:tracePt t="65662" x="5802313" y="3989388"/>
          <p14:tracePt t="65669" x="5802313" y="3979863"/>
          <p14:tracePt t="65709" x="5792788" y="3979863"/>
          <p14:tracePt t="65718" x="5773738" y="3989388"/>
          <p14:tracePt t="65725" x="5745163" y="4008438"/>
          <p14:tracePt t="65735" x="5708650" y="4025900"/>
          <p14:tracePt t="65740" x="5651500" y="4035425"/>
          <p14:tracePt t="65747" x="5576888" y="4035425"/>
          <p14:tracePt t="65755" x="5519738" y="4054475"/>
          <p14:tracePt t="65762" x="5416550" y="4054475"/>
          <p14:tracePt t="65771" x="5303838" y="4064000"/>
          <p14:tracePt t="65780" x="5219700" y="4064000"/>
          <p14:tracePt t="65787" x="5097463" y="4083050"/>
          <p14:tracePt t="65796" x="5003800" y="4083050"/>
          <p14:tracePt t="65803" x="4881563" y="4092575"/>
          <p14:tracePt t="65812" x="4797425" y="4102100"/>
          <p14:tracePt t="65819" x="4703763" y="4121150"/>
          <p14:tracePt t="65827" x="4646613" y="4129088"/>
          <p14:tracePt t="65835" x="4552950" y="4138613"/>
          <p14:tracePt t="65842" x="4516438" y="4138613"/>
          <p14:tracePt t="65849" x="4459288" y="4157663"/>
          <p14:tracePt t="65857" x="4403725" y="4157663"/>
          <p14:tracePt t="65865" x="4365625" y="4157663"/>
          <p14:tracePt t="65874" x="4327525" y="4157663"/>
          <p14:tracePt t="65882" x="4300538" y="4167188"/>
          <p14:tracePt t="65901" x="4243388" y="4176713"/>
          <p14:tracePt t="65905" x="4205288" y="4176713"/>
          <p14:tracePt t="65913" x="4149725" y="4186238"/>
          <p14:tracePt t="65918" x="4111625" y="4186238"/>
          <p14:tracePt t="65927" x="4092575" y="4186238"/>
          <p14:tracePt t="65935" x="4037013" y="4195763"/>
          <p14:tracePt t="65943" x="3998913" y="4195763"/>
          <p14:tracePt t="65952" x="3971925" y="4195763"/>
          <p14:tracePt t="65960" x="3933825" y="4195763"/>
          <p14:tracePt t="65968" x="3905250" y="4195763"/>
          <p14:tracePt t="65974" x="3876675" y="4195763"/>
          <p14:tracePt t="65985" x="3859213" y="4195763"/>
          <p14:tracePt t="65992" x="3840163" y="4195763"/>
          <p14:tracePt t="66008" x="3830638" y="4195763"/>
          <p14:tracePt t="66015" x="3821113" y="4195763"/>
          <p14:tracePt t="66022" x="3802063" y="4195763"/>
          <p14:tracePt t="66030" x="3792538" y="4195763"/>
          <p14:tracePt t="66102" x="3792538" y="4205288"/>
          <p14:tracePt t="66413" x="3802063" y="4205288"/>
          <p14:tracePt t="66461" x="3802063" y="4195763"/>
          <p14:tracePt t="66468" x="3811588" y="4195763"/>
          <p14:tracePt t="66491" x="3821113" y="4186238"/>
          <p14:tracePt t="66532" x="3821113" y="4176713"/>
          <p14:tracePt t="66539" x="3830638" y="4176713"/>
          <p14:tracePt t="66571" x="3840163" y="4176713"/>
          <p14:tracePt t="66593" x="3849688" y="4176713"/>
          <p14:tracePt t="66609" x="3849688" y="4167188"/>
          <p14:tracePt t="66635" x="3859213" y="4167188"/>
          <p14:tracePt t="66673" x="3867150" y="4167188"/>
          <p14:tracePt t="66688" x="3876675" y="4167188"/>
          <p14:tracePt t="66696" x="3886200" y="4157663"/>
          <p14:tracePt t="66703" x="3895725" y="4157663"/>
          <p14:tracePt t="66727" x="3905250" y="4157663"/>
          <p14:tracePt t="66735" x="3905250" y="4148138"/>
          <p14:tracePt t="66743" x="3914775" y="4148138"/>
          <p14:tracePt t="66760" x="3924300" y="4148138"/>
          <p14:tracePt t="66768" x="3933825" y="4148138"/>
          <p14:tracePt t="66773" x="3943350" y="4148138"/>
          <p14:tracePt t="66781" x="3962400" y="4148138"/>
          <p14:tracePt t="66790" x="3979863" y="4148138"/>
          <p14:tracePt t="66797" x="4008438" y="4138613"/>
          <p14:tracePt t="66806" x="4037013" y="4138613"/>
          <p14:tracePt t="66813" x="4056063" y="4138613"/>
          <p14:tracePt t="66822" x="4092575" y="4129088"/>
          <p14:tracePt t="66830" x="4130675" y="4129088"/>
          <p14:tracePt t="66837" x="4195763" y="4121150"/>
          <p14:tracePt t="66845" x="4271963" y="4121150"/>
          <p14:tracePt t="66853" x="4346575" y="4111625"/>
          <p14:tracePt t="66862" x="4411663" y="4111625"/>
          <p14:tracePt t="66868" x="4459288" y="4111625"/>
          <p14:tracePt t="66875" x="4562475" y="4092575"/>
          <p14:tracePt t="66885" x="4675188" y="4092575"/>
          <p14:tracePt t="66892" x="4778375" y="4083050"/>
          <p14:tracePt t="66900" x="4900613" y="4083050"/>
          <p14:tracePt t="66907" x="5003800" y="4073525"/>
          <p14:tracePt t="66915" x="5145088" y="4054475"/>
          <p14:tracePt t="66923" x="5257800" y="4044950"/>
          <p14:tracePt t="66931" x="5380038" y="4025900"/>
          <p14:tracePt t="66940" x="5576888" y="3998913"/>
          <p14:tracePt t="66947" x="5699125" y="3979863"/>
          <p14:tracePt t="66956" x="5811838" y="3979863"/>
          <p14:tracePt t="66961" x="5915025" y="3960813"/>
          <p14:tracePt t="66971" x="6018213" y="3960813"/>
          <p14:tracePt t="66977" x="6111875" y="3932238"/>
          <p14:tracePt t="66985" x="6224588" y="3905250"/>
          <p14:tracePt t="66993" x="6280150" y="3895725"/>
          <p14:tracePt t="67002" x="6373813" y="3867150"/>
          <p14:tracePt t="67010" x="6430963" y="3838575"/>
          <p14:tracePt t="67018" x="6524625" y="3810000"/>
          <p14:tracePt t="67025" x="6581775" y="3783013"/>
          <p14:tracePt t="67035" x="6627813" y="3754438"/>
          <p14:tracePt t="67041" x="6675438" y="3735388"/>
          <p14:tracePt t="67049" x="6721475" y="3697288"/>
          <p14:tracePt t="67057" x="6797675" y="3679825"/>
          <p14:tracePt t="67063" x="6834188" y="3651250"/>
          <p14:tracePt t="67073" x="6853238" y="3641725"/>
          <p14:tracePt t="67080" x="6910388" y="3622675"/>
          <p14:tracePt t="67087" x="6946900" y="3613150"/>
          <p14:tracePt t="67095" x="7013575" y="3576638"/>
          <p14:tracePt t="67103" x="7050088" y="3567113"/>
          <p14:tracePt t="67112" x="7078663" y="3557588"/>
          <p14:tracePt t="67118" x="7107238" y="3548063"/>
          <p14:tracePt t="67127" x="7143750" y="3538538"/>
          <p14:tracePt t="67135" x="7181850" y="3529013"/>
          <p14:tracePt t="67143" x="7210425" y="3519488"/>
          <p14:tracePt t="67149" x="7229475" y="3519488"/>
          <p14:tracePt t="67158" x="7265988" y="3509963"/>
          <p14:tracePt t="67165" x="7294563" y="3490913"/>
          <p14:tracePt t="67173" x="7323138" y="3473450"/>
          <p14:tracePt t="67181" x="7350125" y="3454400"/>
          <p14:tracePt t="67190" x="7378700" y="3444875"/>
          <p14:tracePt t="67197" x="7426325" y="3425825"/>
          <p14:tracePt t="67205" x="7454900" y="3416300"/>
          <p14:tracePt t="67213" x="7472363" y="3397250"/>
          <p14:tracePt t="67221" x="7510463" y="3387725"/>
          <p14:tracePt t="67230" x="7539038" y="3378200"/>
          <p14:tracePt t="67237" x="7566025" y="3370263"/>
          <p14:tracePt t="67245" x="7585075" y="3360738"/>
          <p14:tracePt t="67251" x="7632700" y="3351213"/>
          <p14:tracePt t="67268" x="7661275" y="3341688"/>
          <p14:tracePt t="67276" x="7678738" y="3332163"/>
          <p14:tracePt t="67284" x="7688263" y="3322638"/>
          <p14:tracePt t="67291" x="7707313" y="3313113"/>
          <p14:tracePt t="67299" x="7716838" y="3303588"/>
          <p14:tracePt t="67307" x="7726363" y="3303588"/>
          <p14:tracePt t="67315" x="7745413" y="3294063"/>
          <p14:tracePt t="67323" x="7754938" y="3284538"/>
          <p14:tracePt t="67332" x="7764463" y="3275013"/>
          <p14:tracePt t="67346" x="7773988" y="3267075"/>
          <p14:tracePt t="67361" x="7783513" y="3267075"/>
          <p14:tracePt t="67385" x="7791450" y="3267075"/>
          <p14:tracePt t="67401" x="7791450" y="3257550"/>
          <p14:tracePt t="67409" x="7800975" y="3257550"/>
          <p14:tracePt t="67418" x="7800975" y="3248025"/>
          <p14:tracePt t="67431" x="7800975" y="3238500"/>
          <p14:tracePt t="67447" x="7810500" y="3228975"/>
          <p14:tracePt t="67487" x="7820025" y="3228975"/>
          <p14:tracePt t="67622" x="7820025" y="3267075"/>
          <p14:tracePt t="67627" x="7791450" y="3313113"/>
          <p14:tracePt t="67635" x="7716838" y="3378200"/>
          <p14:tracePt t="67643" x="7651750" y="3444875"/>
          <p14:tracePt t="67652" x="7632700" y="3463925"/>
          <p14:tracePt t="67793" x="7632700" y="3444875"/>
          <p14:tracePt t="67801" x="7632700" y="3416300"/>
          <p14:tracePt t="67809" x="7632700" y="3351213"/>
          <p14:tracePt t="67815" x="7632700" y="3332163"/>
          <p14:tracePt t="67823" x="7632700" y="3303588"/>
          <p14:tracePt t="67831" x="7632700" y="3275013"/>
          <p14:tracePt t="67839" x="7632700" y="3267075"/>
          <p14:tracePt t="67847" x="7632700" y="3257550"/>
          <p14:tracePt t="67880" x="7642225" y="3257550"/>
          <p14:tracePt t="67887" x="7651750" y="3267075"/>
          <p14:tracePt t="67903" x="7651750" y="3275013"/>
          <p14:tracePt t="67934" x="7651750" y="3284538"/>
          <p14:tracePt t="67958" x="7651750" y="3294063"/>
          <p14:tracePt t="67973" x="7651750" y="3303588"/>
          <p14:tracePt t="67997" x="7651750" y="3313113"/>
          <p14:tracePt t="68012" x="7651750" y="3322638"/>
          <p14:tracePt t="68019" x="7642225" y="3332163"/>
          <p14:tracePt t="68034" x="7642225" y="3341688"/>
          <p14:tracePt t="68043" x="7632700" y="3341688"/>
          <p14:tracePt t="68052" x="7632700" y="3351213"/>
          <p14:tracePt t="68130" x="7623175" y="3351213"/>
          <p14:tracePt t="68146" x="7613650" y="3360738"/>
          <p14:tracePt t="68161" x="7613650" y="3370263"/>
          <p14:tracePt t="68177" x="7604125" y="3378200"/>
          <p14:tracePt t="68185" x="7594600" y="3378200"/>
          <p14:tracePt t="68191" x="7594600" y="3387725"/>
          <p14:tracePt t="68199" x="7585075" y="3387725"/>
          <p14:tracePt t="68208" x="7575550" y="3387725"/>
          <p14:tracePt t="68223" x="7575550" y="3397250"/>
          <p14:tracePt t="68239" x="7566025" y="3406775"/>
          <p14:tracePt t="68255" x="7558088" y="3416300"/>
          <p14:tracePt t="68264" x="7548563" y="3425825"/>
          <p14:tracePt t="68271" x="7539038" y="3425825"/>
          <p14:tracePt t="68287" x="7539038" y="3435350"/>
          <p14:tracePt t="68293" x="7519988" y="3444875"/>
          <p14:tracePt t="68301" x="7510463" y="3454400"/>
          <p14:tracePt t="68310" x="7500938" y="3463925"/>
          <p14:tracePt t="68318" x="7491413" y="3463925"/>
          <p14:tracePt t="68335" x="7491413" y="3473450"/>
          <p14:tracePt t="68341" x="7481888" y="3473450"/>
          <p14:tracePt t="68349" x="7472363" y="3482975"/>
          <p14:tracePt t="68358" x="7462838" y="3482975"/>
          <p14:tracePt t="68365" x="7462838" y="3490913"/>
          <p14:tracePt t="68373" x="7454900" y="3490913"/>
          <p14:tracePt t="68387" x="7454900" y="3500438"/>
          <p14:tracePt t="68403" x="7445375" y="3500438"/>
          <p14:tracePt t="68412" x="7445375" y="3509963"/>
          <p14:tracePt t="68418" x="7435850" y="3509963"/>
          <p14:tracePt t="68427" x="7426325" y="3519488"/>
          <p14:tracePt t="68435" x="7416800" y="3519488"/>
          <p14:tracePt t="68451" x="7416800" y="3529013"/>
          <p14:tracePt t="68522" x="7416800" y="3538538"/>
          <p14:tracePt t="68561" x="7407275" y="3538538"/>
          <p14:tracePt t="68677" x="7397750" y="3538538"/>
          <p14:tracePt t="68693" x="7397750" y="3548063"/>
          <p14:tracePt t="68702" x="7388225" y="3548063"/>
          <p14:tracePt t="68725" x="7388225" y="3557588"/>
          <p14:tracePt t="69187" x="7397750" y="3557588"/>
          <p14:tracePt t="69203" x="7407275" y="3557588"/>
          <p14:tracePt t="69257" x="7416800" y="3557588"/>
          <p14:tracePt t="69282" x="7426325" y="3557588"/>
          <p14:tracePt t="69297" x="7435850" y="3557588"/>
          <p14:tracePt t="69321" x="7445375" y="3557588"/>
          <p14:tracePt t="69399" x="7454900" y="3557588"/>
          <p14:tracePt t="69416" x="7454900" y="3548063"/>
          <p14:tracePt t="69437" x="7462838" y="3548063"/>
          <p14:tracePt t="69453" x="7472363" y="3548063"/>
          <p14:tracePt t="69468" x="7481888" y="3548063"/>
          <p14:tracePt t="69493" x="7481888" y="3538538"/>
          <p14:tracePt t="69501" x="7491413" y="3538538"/>
          <p14:tracePt t="69523" x="7500938" y="3538538"/>
          <p14:tracePt t="69532" x="7500938" y="3529013"/>
          <p14:tracePt t="69539" x="7510463" y="3529013"/>
          <p14:tracePt t="69563" x="7519988" y="3529013"/>
          <p14:tracePt t="69580" x="7519988" y="3519488"/>
          <p14:tracePt t="69620" x="7529513" y="3519488"/>
          <p14:tracePt t="69635" x="7529513" y="3509963"/>
          <p14:tracePt t="69641" x="7539038" y="3509963"/>
          <p14:tracePt t="69666" x="7548563" y="3509963"/>
          <p14:tracePt t="69690" x="7558088" y="3509963"/>
          <p14:tracePt t="69735" x="7566025" y="3509963"/>
          <p14:tracePt t="69768" x="7566025" y="3500438"/>
          <p14:tracePt t="69776" x="7575550" y="3500438"/>
          <p14:tracePt t="69806" x="7585075" y="3500438"/>
          <p14:tracePt t="69822" x="7585075" y="3490913"/>
          <p14:tracePt t="69853" x="7594600" y="3490913"/>
          <p14:tracePt t="69878" x="7594600" y="3482975"/>
          <p14:tracePt t="69932" x="7604125" y="3482975"/>
          <p14:tracePt t="69955" x="7613650" y="3473450"/>
          <p14:tracePt t="69987" x="7623175" y="3473450"/>
          <p14:tracePt t="70010" x="7632700" y="3473450"/>
          <p14:tracePt t="70057" x="7642225" y="3463925"/>
          <p14:tracePt t="70073" x="7651750" y="3463925"/>
          <p14:tracePt t="70082" x="7651750" y="3454400"/>
          <p14:tracePt t="70089" x="7661275" y="3454400"/>
          <p14:tracePt t="70096" x="7670800" y="3444875"/>
          <p14:tracePt t="70103" x="7678738" y="3435350"/>
          <p14:tracePt t="70111" x="7688263" y="3435350"/>
          <p14:tracePt t="70118" x="7697788" y="3435350"/>
          <p14:tracePt t="70127" x="7707313" y="3425825"/>
          <p14:tracePt t="70135" x="7707313" y="3416300"/>
          <p14:tracePt t="70144" x="7716838" y="3416300"/>
          <p14:tracePt t="70152" x="7726363" y="3406775"/>
          <p14:tracePt t="70160" x="7735888" y="3406775"/>
          <p14:tracePt t="70170" x="7745413" y="3397250"/>
          <p14:tracePt t="70185" x="7754938" y="3397250"/>
          <p14:tracePt t="70189" x="7764463" y="3387725"/>
          <p14:tracePt t="70197" x="7773988" y="3378200"/>
          <p14:tracePt t="70205" x="7783513" y="3370263"/>
          <p14:tracePt t="70213" x="7783513" y="3360738"/>
          <p14:tracePt t="70221" x="7791450" y="3360738"/>
          <p14:tracePt t="70229" x="7800975" y="3351213"/>
          <p14:tracePt t="70237" x="7810500" y="3341688"/>
          <p14:tracePt t="70245" x="7829550" y="3322638"/>
          <p14:tracePt t="70261" x="7848600" y="3303588"/>
          <p14:tracePt t="70268" x="7848600" y="3294063"/>
          <p14:tracePt t="70285" x="7867650" y="3284538"/>
          <p14:tracePt t="70291" x="7877175" y="3267075"/>
          <p14:tracePt t="70299" x="7886700" y="3257550"/>
          <p14:tracePt t="70307" x="7894638" y="3238500"/>
          <p14:tracePt t="70314" x="7913688" y="3219450"/>
          <p14:tracePt t="70324" x="7923213" y="3219450"/>
          <p14:tracePt t="70331" x="7932738" y="3200400"/>
          <p14:tracePt t="70340" x="7942263" y="3181350"/>
          <p14:tracePt t="70348" x="7961313" y="3162300"/>
          <p14:tracePt t="70355" x="7980363" y="3144838"/>
          <p14:tracePt t="70362" x="7989888" y="3135313"/>
          <p14:tracePt t="70372" x="7999413" y="3125788"/>
          <p14:tracePt t="70377" x="8007350" y="3116263"/>
          <p14:tracePt t="70393" x="8007350" y="3097213"/>
          <p14:tracePt t="70402" x="8016875" y="3097213"/>
          <p14:tracePt t="70410" x="8016875" y="3087688"/>
          <p14:tracePt t="70425" x="8026400" y="3087688"/>
          <p14:tracePt t="70435" x="8026400" y="3078163"/>
          <p14:tracePt t="70449" x="8035925" y="3078163"/>
          <p14:tracePt t="70465" x="8035925" y="3068638"/>
          <p14:tracePt t="70472" x="8045450" y="3059113"/>
          <p14:tracePt t="70487" x="8045450" y="3051175"/>
          <p14:tracePt t="70506" x="8045450" y="3041650"/>
          <p14:tracePt t="70518" x="8054975" y="3041650"/>
          <p14:tracePt t="70753" x="8054975" y="3051175"/>
          <p14:tracePt t="70761" x="8054975" y="3059113"/>
          <p14:tracePt t="70769" x="8054975" y="3068638"/>
          <p14:tracePt t="70785" x="8054975" y="3087688"/>
          <p14:tracePt t="70794" x="8054975" y="3106738"/>
          <p14:tracePt t="70801" x="8054975" y="3116263"/>
          <p14:tracePt t="70810" x="8054975" y="3135313"/>
          <p14:tracePt t="70818" x="8054975" y="3144838"/>
          <p14:tracePt t="70825" x="8045450" y="3162300"/>
          <p14:tracePt t="70835" x="8045450" y="3181350"/>
          <p14:tracePt t="70841" x="8045450" y="3200400"/>
          <p14:tracePt t="70849" x="8035925" y="3219450"/>
          <p14:tracePt t="70855" x="8026400" y="3228975"/>
          <p14:tracePt t="70863" x="8016875" y="3248025"/>
          <p14:tracePt t="70872" x="8016875" y="3267075"/>
          <p14:tracePt t="70880" x="8007350" y="3284538"/>
          <p14:tracePt t="70887" x="7999413" y="3303588"/>
          <p14:tracePt t="70901" x="7989888" y="3313113"/>
          <p14:tracePt t="70904" x="7989888" y="3322638"/>
          <p14:tracePt t="70911" x="7980363" y="3341688"/>
          <p14:tracePt t="70918" x="7970838" y="3360738"/>
          <p14:tracePt t="70927" x="7970838" y="3378200"/>
          <p14:tracePt t="70935" x="7961313" y="3387725"/>
          <p14:tracePt t="70943" x="7961313" y="3406775"/>
          <p14:tracePt t="70949" x="7951788" y="3416300"/>
          <p14:tracePt t="70964" x="7951788" y="3425825"/>
          <p14:tracePt t="70973" x="7942263" y="3444875"/>
          <p14:tracePt t="70982" x="7942263" y="3454400"/>
          <p14:tracePt t="70990" x="7942263" y="3463925"/>
          <p14:tracePt t="71006" x="7932738" y="3473450"/>
          <p14:tracePt t="71013" x="7923213" y="3490913"/>
          <p14:tracePt t="71021" x="7923213" y="3509963"/>
          <p14:tracePt t="71029" x="7913688" y="3519488"/>
          <p14:tracePt t="71037" x="7913688" y="3529013"/>
          <p14:tracePt t="71043" x="7904163" y="3548063"/>
          <p14:tracePt t="71052" x="7894638" y="3557588"/>
          <p14:tracePt t="71060" x="7894638" y="3567113"/>
          <p14:tracePt t="71075" x="7894638" y="3576638"/>
          <p14:tracePt t="71123" x="7886700" y="3594100"/>
          <p14:tracePt t="71132" x="7886700" y="3603625"/>
          <p14:tracePt t="71137" x="7877175" y="3603625"/>
          <p14:tracePt t="71146" x="7877175" y="3613150"/>
          <p14:tracePt t="71153" x="7867650" y="3613150"/>
          <p14:tracePt t="71161" x="7867650" y="3622675"/>
          <p14:tracePt t="71169" x="7858125" y="3632200"/>
          <p14:tracePt t="71185" x="7858125" y="3641725"/>
          <p14:tracePt t="71202" x="7858125" y="3660775"/>
          <p14:tracePt t="71210" x="7848600" y="3660775"/>
          <p14:tracePt t="71247" x="7839075" y="3660775"/>
          <p14:tracePt t="71255" x="7839075" y="3670300"/>
          <p14:tracePt t="71271" x="7829550" y="3679825"/>
          <p14:tracePt t="71286" x="7820025" y="3689350"/>
          <p14:tracePt t="71303" x="7820025" y="3697288"/>
          <p14:tracePt t="71406" x="7810500" y="3697288"/>
          <p14:tracePt t="71427" x="7810500" y="3706813"/>
          <p14:tracePt t="72603" x="7783513" y="3706813"/>
          <p14:tracePt t="72612" x="7754938" y="3706813"/>
          <p14:tracePt t="72619" x="7726363" y="3706813"/>
          <p14:tracePt t="72627" x="7678738" y="3706813"/>
          <p14:tracePt t="72636" x="7623175" y="3706813"/>
          <p14:tracePt t="72643" x="7548563" y="3706813"/>
          <p14:tracePt t="72652" x="7510463" y="3706813"/>
          <p14:tracePt t="72660" x="7426325" y="3706813"/>
          <p14:tracePt t="72665" x="7359650" y="3706813"/>
          <p14:tracePt t="72673" x="7285038" y="3706813"/>
          <p14:tracePt t="72682" x="7200900" y="3706813"/>
          <p14:tracePt t="72689" x="7059613" y="3706813"/>
          <p14:tracePt t="72697" x="6900863" y="3706813"/>
          <p14:tracePt t="72705" x="6759575" y="3706813"/>
          <p14:tracePt t="72713" x="6656388" y="3706813"/>
          <p14:tracePt t="72721" x="6486525" y="3706813"/>
          <p14:tracePt t="72730" x="6308725" y="3706813"/>
          <p14:tracePt t="72738" x="6140450" y="3706813"/>
          <p14:tracePt t="72746" x="6008688" y="3706813"/>
          <p14:tracePt t="72753" x="5942013" y="3706813"/>
          <p14:tracePt t="72758" x="5783263" y="3706813"/>
          <p14:tracePt t="72768" x="5699125" y="3725863"/>
          <p14:tracePt t="72775" x="5622925" y="3735388"/>
          <p14:tracePt t="72785" x="5557838" y="3754438"/>
          <p14:tracePt t="72791" x="5483225" y="3783013"/>
          <p14:tracePt t="72799" x="5426075" y="3810000"/>
          <p14:tracePt t="72808" x="5370513" y="3829050"/>
          <p14:tracePt t="72816" x="5341938" y="3838575"/>
          <p14:tracePt t="72823" x="5294313" y="3848100"/>
          <p14:tracePt t="72832" x="5257800" y="3848100"/>
          <p14:tracePt t="72840" x="5219700" y="3857625"/>
          <p14:tracePt t="72847" x="5172075" y="3867150"/>
          <p14:tracePt t="72853" x="5145088" y="3867150"/>
          <p14:tracePt t="72862" x="5116513" y="3876675"/>
          <p14:tracePt t="72868" x="5078413" y="3876675"/>
          <p14:tracePt t="72877" x="5041900" y="3876675"/>
          <p14:tracePt t="72885" x="5003800" y="3886200"/>
          <p14:tracePt t="72893" x="4994275" y="3886200"/>
          <p14:tracePt t="72902" x="4965700" y="3886200"/>
          <p14:tracePt t="72909" x="4938713" y="3886200"/>
          <p14:tracePt t="72918" x="4919663" y="3886200"/>
          <p14:tracePt t="72925" x="4910138" y="3886200"/>
          <p14:tracePt t="72935" x="4900613" y="3886200"/>
          <p14:tracePt t="72941" x="4881563" y="3886200"/>
          <p14:tracePt t="72947" x="4872038" y="3886200"/>
          <p14:tracePt t="72955" x="4862513" y="3886200"/>
          <p14:tracePt t="72963" x="4843463" y="3886200"/>
          <p14:tracePt t="72972" x="4826000" y="3886200"/>
          <p14:tracePt t="72980" x="4797425" y="3886200"/>
          <p14:tracePt t="72987" x="4787900" y="3886200"/>
          <p14:tracePt t="72995" x="4778375" y="3886200"/>
          <p14:tracePt t="73003" x="4749800" y="3886200"/>
          <p14:tracePt t="73012" x="4694238" y="3886200"/>
          <p14:tracePt t="73019" x="4665663" y="3886200"/>
          <p14:tracePt t="73027" x="4646613" y="3886200"/>
          <p14:tracePt t="73035" x="4610100" y="3886200"/>
          <p14:tracePt t="73043" x="4572000" y="3886200"/>
          <p14:tracePt t="73049" x="4533900" y="3886200"/>
          <p14:tracePt t="73057" x="4487863" y="3886200"/>
          <p14:tracePt t="73065" x="4449763" y="3886200"/>
          <p14:tracePt t="73073" x="4403725" y="3886200"/>
          <p14:tracePt t="73082" x="4356100" y="3886200"/>
          <p14:tracePt t="73089" x="4318000" y="3886200"/>
          <p14:tracePt t="73097" x="4281488" y="3886200"/>
          <p14:tracePt t="73106" x="4243388" y="3886200"/>
          <p14:tracePt t="73113" x="4187825" y="3886200"/>
          <p14:tracePt t="73122" x="4149725" y="3886200"/>
          <p14:tracePt t="73129" x="4111625" y="3886200"/>
          <p14:tracePt t="73137" x="4075113" y="3886200"/>
          <p14:tracePt t="73144" x="4046538" y="3886200"/>
          <p14:tracePt t="73151" x="4017963" y="3886200"/>
          <p14:tracePt t="73159" x="3989388" y="3886200"/>
          <p14:tracePt t="73168" x="3971925" y="3886200"/>
          <p14:tracePt t="73175" x="3962400" y="3886200"/>
          <p14:tracePt t="73185" x="3952875" y="3886200"/>
          <p14:tracePt t="73191" x="3943350" y="3886200"/>
          <p14:tracePt t="73199" x="3933825" y="3886200"/>
          <p14:tracePt t="73207" x="3924300" y="3886200"/>
          <p14:tracePt t="73215" x="3914775" y="3886200"/>
          <p14:tracePt t="73222" x="3895725" y="3886200"/>
          <p14:tracePt t="73229" x="3886200" y="3886200"/>
          <p14:tracePt t="73237" x="3876675" y="3876675"/>
          <p14:tracePt t="73246" x="3859213" y="3876675"/>
          <p14:tracePt t="73253" x="3830638" y="3867150"/>
          <p14:tracePt t="73262" x="3811588" y="3867150"/>
          <p14:tracePt t="73268" x="3783013" y="3857625"/>
          <p14:tracePt t="73278" x="3763963" y="3848100"/>
          <p14:tracePt t="73285" x="3736975" y="3848100"/>
          <p14:tracePt t="73293" x="3717925" y="3838575"/>
          <p14:tracePt t="73302" x="3689350" y="3838575"/>
          <p14:tracePt t="73309" x="3679825" y="3838575"/>
          <p14:tracePt t="73319" x="3660775" y="3838575"/>
          <p14:tracePt t="73325" x="3651250" y="3838575"/>
          <p14:tracePt t="73331" x="3633788" y="3829050"/>
          <p14:tracePt t="73347" x="3624263" y="3829050"/>
          <p14:tracePt t="73355" x="3605213" y="3829050"/>
          <p14:tracePt t="73363" x="3595688" y="3829050"/>
          <p14:tracePt t="73372" x="3586163" y="3829050"/>
          <p14:tracePt t="73379" x="3567113" y="3829050"/>
          <p14:tracePt t="73387" x="3548063" y="3829050"/>
          <p14:tracePt t="73395" x="3530600" y="3829050"/>
          <p14:tracePt t="73403" x="3511550" y="3829050"/>
          <p14:tracePt t="73412" x="3482975" y="3829050"/>
          <p14:tracePt t="73419" x="3454400" y="3829050"/>
          <p14:tracePt t="73425" x="3444875" y="3829050"/>
          <p14:tracePt t="73435" x="3427413" y="3829050"/>
          <p14:tracePt t="73441" x="3408363" y="3829050"/>
          <p14:tracePt t="73449" x="3389313" y="3819525"/>
          <p14:tracePt t="73457" x="3370263" y="3819525"/>
          <p14:tracePt t="73473" x="3351213" y="3819525"/>
          <p14:tracePt t="73481" x="3322638" y="3819525"/>
          <p14:tracePt t="73489" x="3295650" y="3819525"/>
          <p14:tracePt t="73497" x="3276600" y="3819525"/>
          <p14:tracePt t="73505" x="3248025" y="3819525"/>
          <p14:tracePt t="73513" x="3228975" y="3819525"/>
          <p14:tracePt t="73519" x="3211513" y="3819525"/>
          <p14:tracePt t="73535" x="3192463" y="3829050"/>
          <p14:tracePt t="73552" x="3182938" y="3838575"/>
          <p14:tracePt t="73575" x="3173413" y="3838575"/>
          <p14:tracePt t="73585" x="3173413" y="3848100"/>
          <p14:tracePt t="73592" x="3154363" y="3857625"/>
          <p14:tracePt t="73599" x="3154363" y="3867150"/>
          <p14:tracePt t="73605" x="3144838" y="3876675"/>
          <p14:tracePt t="73613" x="3135313" y="3886200"/>
          <p14:tracePt t="73621" x="3116263" y="3886200"/>
          <p14:tracePt t="73629" x="3116263" y="3895725"/>
          <p14:tracePt t="73637" x="3106738" y="3905250"/>
          <p14:tracePt t="73646" x="3106738" y="3913188"/>
          <p14:tracePt t="73653" x="3106738" y="3922713"/>
          <p14:tracePt t="73669" x="3106738" y="3932238"/>
          <p14:tracePt t="73677" x="3106738" y="3941763"/>
          <p14:tracePt t="73685" x="3106738" y="3960813"/>
          <p14:tracePt t="73701" x="3106738" y="3970338"/>
          <p14:tracePt t="73707" x="3106738" y="3979863"/>
          <p14:tracePt t="73715" x="3106738" y="3989388"/>
          <p14:tracePt t="73724" x="3106738" y="3998913"/>
          <p14:tracePt t="73739" x="3106738" y="4008438"/>
          <p14:tracePt t="73747" x="3106738" y="4017963"/>
          <p14:tracePt t="73755" x="3106738" y="4025900"/>
          <p14:tracePt t="73763" x="3106738" y="4035425"/>
          <p14:tracePt t="73771" x="3106738" y="4044950"/>
          <p14:tracePt t="73780" x="3106738" y="4054475"/>
          <p14:tracePt t="73796" x="3106738" y="4064000"/>
          <p14:tracePt t="73802" x="3106738" y="4073525"/>
          <p14:tracePt t="73809" x="3106738" y="4083050"/>
          <p14:tracePt t="73818" x="3098800" y="4083050"/>
          <p14:tracePt t="73825" x="3098800" y="4092575"/>
          <p14:tracePt t="73835" x="3098800" y="4102100"/>
          <p14:tracePt t="73857" x="3098800" y="4111625"/>
          <p14:tracePt t="73865" x="3089275" y="4111625"/>
          <p14:tracePt t="73889" x="3079750" y="4121150"/>
          <p14:tracePt t="73912" x="3079750" y="4129088"/>
          <p14:tracePt t="73918" x="3070225" y="4129088"/>
          <p14:tracePt t="73927" x="3070225" y="4138613"/>
          <p14:tracePt t="73944" x="3070225" y="4148138"/>
          <p14:tracePt t="73951" x="3060700" y="4148138"/>
          <p14:tracePt t="73958" x="3051175" y="4157663"/>
          <p14:tracePt t="73976" x="3041650" y="4157663"/>
          <p14:tracePt t="73982" x="3041650" y="4167188"/>
          <p14:tracePt t="74006" x="3032125" y="4176713"/>
          <p14:tracePt t="74085" x="3013075" y="4186238"/>
          <p14:tracePt t="74099" x="3013075" y="4195763"/>
          <p14:tracePt t="74343" x="3003550" y="4195763"/>
          <p14:tracePt t="74369" x="2994025" y="4195763"/>
          <p14:tracePt t="74373" x="2986088" y="4195763"/>
          <p14:tracePt t="74382" x="2967038" y="4186238"/>
          <p14:tracePt t="74390" x="2928938" y="4176713"/>
          <p14:tracePt t="74397" x="2890838" y="4176713"/>
          <p14:tracePt t="74406" x="2844800" y="4167188"/>
          <p14:tracePt t="74413" x="2806700" y="4157663"/>
          <p14:tracePt t="74421" x="2770188" y="4148138"/>
          <p14:tracePt t="74429" x="2741613" y="4121150"/>
          <p14:tracePt t="74436" x="2713038" y="4102100"/>
          <p14:tracePt t="74445" x="2703513" y="4083050"/>
          <p14:tracePt t="74453" x="2684463" y="4083050"/>
          <p14:tracePt t="74460" x="2674938" y="4073525"/>
          <p14:tracePt t="74469" x="2674938" y="4054475"/>
          <p14:tracePt t="74476" x="2674938" y="4044950"/>
          <p14:tracePt t="74485" x="2667000" y="4035425"/>
          <p14:tracePt t="74586" x="2667000" y="4025900"/>
          <p14:tracePt t="74593" x="2667000" y="4017963"/>
          <p14:tracePt t="74625" x="2667000" y="4008438"/>
          <p14:tracePt t="74757" x="2657475" y="4008438"/>
          <p14:tracePt t="74876" x="2647950" y="4008438"/>
          <p14:tracePt t="75149" x="2638425" y="4008438"/>
          <p14:tracePt t="75165" x="2628900" y="4008438"/>
          <p14:tracePt t="75190" x="2619375" y="4017963"/>
          <p14:tracePt t="75235" x="2609850" y="4017963"/>
          <p14:tracePt t="75259" x="2600325" y="4025900"/>
          <p14:tracePt t="75267" x="2590800" y="4025900"/>
          <p14:tracePt t="75275" x="2581275" y="4025900"/>
          <p14:tracePt t="75285" x="2571750" y="4025900"/>
          <p14:tracePt t="75291" x="2554288" y="4035425"/>
          <p14:tracePt t="75299" x="2544763" y="4035425"/>
          <p14:tracePt t="75377" x="2535238" y="4035425"/>
          <p14:tracePt t="75394" x="2525713" y="4035425"/>
          <p14:tracePt t="75402" x="2516188" y="4035425"/>
          <p14:tracePt t="75409" x="2516188" y="4044950"/>
          <p14:tracePt t="75414" x="2506663" y="4044950"/>
          <p14:tracePt t="75423" x="2497138" y="4044950"/>
          <p14:tracePt t="75431" x="2487613" y="4054475"/>
          <p14:tracePt t="75447" x="2478088" y="4054475"/>
          <p14:tracePt t="75456" x="2478088" y="4064000"/>
          <p14:tracePt t="75463" x="2468563" y="4064000"/>
          <p14:tracePt t="75479" x="2459038" y="4073525"/>
          <p14:tracePt t="75487" x="2449513" y="4073525"/>
          <p14:tracePt t="75495" x="2432050" y="4073525"/>
          <p14:tracePt t="75503" x="2422525" y="4073525"/>
          <p14:tracePt t="75509" x="2413000" y="4073525"/>
          <p14:tracePt t="75525" x="2393950" y="4083050"/>
          <p14:tracePt t="75535" x="2365375" y="4092575"/>
          <p14:tracePt t="75542" x="2355850" y="4092575"/>
          <p14:tracePt t="75549" x="2328863" y="4092575"/>
          <p14:tracePt t="75557" x="2319338" y="4092575"/>
          <p14:tracePt t="75565" x="2300288" y="4102100"/>
          <p14:tracePt t="75573" x="2290763" y="4102100"/>
          <p14:tracePt t="75582" x="2262188" y="4111625"/>
          <p14:tracePt t="75589" x="2252663" y="4111625"/>
          <p14:tracePt t="75596" x="2243138" y="4111625"/>
          <p14:tracePt t="75603" x="2216150" y="4111625"/>
          <p14:tracePt t="75612" x="2197100" y="4111625"/>
          <p14:tracePt t="75619" x="2187575" y="4111625"/>
          <p14:tracePt t="75627" x="2168525" y="4121150"/>
          <p14:tracePt t="75635" x="2139950" y="4121150"/>
          <p14:tracePt t="75644" x="2122488" y="4121150"/>
          <p14:tracePt t="75651" x="2093913" y="4121150"/>
          <p14:tracePt t="75660" x="2055813" y="4121150"/>
          <p14:tracePt t="75668" x="2046288" y="4121150"/>
          <p14:tracePt t="75675" x="2017713" y="4121150"/>
          <p14:tracePt t="75685" x="1990725" y="4121150"/>
          <p14:tracePt t="75690" x="1971675" y="4129088"/>
          <p14:tracePt t="75697" x="1943100" y="4129088"/>
          <p14:tracePt t="75706" x="1924050" y="4129088"/>
          <p14:tracePt t="75713" x="1905000" y="4129088"/>
          <p14:tracePt t="75722" x="1897063" y="4129088"/>
          <p14:tracePt t="75730" x="1887538" y="4129088"/>
          <p14:tracePt t="75745" x="1868488" y="4129088"/>
          <p14:tracePt t="75753" x="1858963" y="4129088"/>
          <p14:tracePt t="75768" x="1849438" y="4129088"/>
          <p14:tracePt t="75785" x="1839913" y="4129088"/>
          <p14:tracePt t="75791" x="1830388" y="4129088"/>
          <p14:tracePt t="75799" x="1820863" y="4129088"/>
          <p14:tracePt t="75807" x="1801813" y="4138613"/>
          <p14:tracePt t="75823" x="1784350" y="4138613"/>
          <p14:tracePt t="75832" x="1765300" y="4138613"/>
          <p14:tracePt t="75840" x="1755775" y="4138613"/>
          <p14:tracePt t="75879" x="1746250" y="4138613"/>
          <p14:tracePt t="75894" x="1736725" y="4138613"/>
          <p14:tracePt t="75910" x="1727200" y="4138613"/>
          <p14:tracePt t="75919" x="1717675" y="4138613"/>
          <p14:tracePt t="75934" x="1698625" y="4138613"/>
          <p14:tracePt t="75941" x="1689100" y="4138613"/>
          <p14:tracePt t="75949" x="1681163" y="4138613"/>
          <p14:tracePt t="75957" x="1671638" y="4138613"/>
          <p14:tracePt t="75965" x="1652588" y="4138613"/>
          <p14:tracePt t="75973" x="1643063" y="4138613"/>
          <p14:tracePt t="75980" x="1624013" y="4138613"/>
          <p14:tracePt t="75996" x="1604963" y="4138613"/>
          <p14:tracePt t="76003" x="1595438" y="4138613"/>
          <p14:tracePt t="76012" x="1577975" y="4138613"/>
          <p14:tracePt t="76027" x="1568450" y="4138613"/>
          <p14:tracePt t="76035" x="1558925" y="4138613"/>
          <p14:tracePt t="76043" x="1549400" y="4138613"/>
          <p14:tracePt t="76052" x="1539875" y="4138613"/>
          <p14:tracePt t="76060" x="1530350" y="4148138"/>
          <p14:tracePt t="76069" x="1511300" y="4148138"/>
          <p14:tracePt t="76073" x="1501775" y="4148138"/>
          <p14:tracePt t="76081" x="1482725" y="4148138"/>
          <p14:tracePt t="76090" x="1473200" y="4148138"/>
          <p14:tracePt t="76097" x="1455738" y="4148138"/>
          <p14:tracePt t="76106" x="1446213" y="4148138"/>
          <p14:tracePt t="76113" x="1427163" y="4148138"/>
          <p14:tracePt t="76122" x="1417638" y="4148138"/>
          <p14:tracePt t="76129" x="1408113" y="4148138"/>
          <p14:tracePt t="76137" x="1398588" y="4148138"/>
          <p14:tracePt t="76145" x="1389063" y="4148138"/>
          <p14:tracePt t="76153" x="1379538" y="4148138"/>
          <p14:tracePt t="76168" x="1360488" y="4148138"/>
          <p14:tracePt t="76175" x="1360488" y="4157663"/>
          <p14:tracePt t="76185" x="1343025" y="4157663"/>
          <p14:tracePt t="76199" x="1333500" y="4157663"/>
          <p14:tracePt t="76223" x="1323975" y="4157663"/>
          <p14:tracePt t="76232" x="1314450" y="4157663"/>
          <p14:tracePt t="76239" x="1304925" y="4157663"/>
          <p14:tracePt t="76248" x="1295400" y="4157663"/>
          <p14:tracePt t="76262" x="1285875" y="4157663"/>
          <p14:tracePt t="76268" x="1276350" y="4157663"/>
          <p14:tracePt t="76277" x="1266825" y="4157663"/>
          <p14:tracePt t="76285" x="1257300" y="4157663"/>
          <p14:tracePt t="76310" x="1249363" y="4157663"/>
          <p14:tracePt t="76325" x="1239838" y="4157663"/>
          <p14:tracePt t="76341" x="1230313" y="4157663"/>
          <p14:tracePt t="76349" x="1220788" y="4157663"/>
          <p14:tracePt t="76355" x="1211263" y="4157663"/>
          <p14:tracePt t="76363" x="1192213" y="4157663"/>
          <p14:tracePt t="76371" x="1173163" y="4157663"/>
          <p14:tracePt t="76380" x="1144588" y="4157663"/>
          <p14:tracePt t="76387" x="1127125" y="4157663"/>
          <p14:tracePt t="76395" x="1117600" y="4157663"/>
          <p14:tracePt t="76402" x="1098550" y="4157663"/>
          <p14:tracePt t="76412" x="1079500" y="4157663"/>
          <p14:tracePt t="76418" x="1050925" y="4157663"/>
          <p14:tracePt t="76427" x="1041400" y="4157663"/>
          <p14:tracePt t="76435" x="1033463" y="4157663"/>
          <p14:tracePt t="76449" x="1023938" y="4157663"/>
          <p14:tracePt t="76457" x="1014413" y="4157663"/>
          <p14:tracePt t="76465" x="1004888" y="4157663"/>
          <p14:tracePt t="76474" x="995363" y="4157663"/>
          <p14:tracePt t="76490" x="985838" y="4157663"/>
          <p14:tracePt t="76497" x="976313" y="4157663"/>
          <p14:tracePt t="76530" x="966788" y="4157663"/>
          <p14:tracePt t="76551" x="957263" y="4157663"/>
          <p14:tracePt t="77118" x="947738" y="4157663"/>
          <p14:tracePt t="77132" x="938213" y="4157663"/>
          <p14:tracePt t="77163" x="928688" y="4157663"/>
          <p14:tracePt t="77171" x="920750" y="4157663"/>
          <p14:tracePt t="77179" x="911225" y="4176713"/>
          <p14:tracePt t="77437" x="911225" y="4167188"/>
          <p14:tracePt t="77446" x="911225" y="4157663"/>
          <p14:tracePt t="77453" x="911225" y="4148138"/>
          <p14:tracePt t="77468" x="911225" y="4138613"/>
          <p14:tracePt t="77477" x="901700" y="4138613"/>
          <p14:tracePt t="77797" x="911225" y="4138613"/>
          <p14:tracePt t="77805" x="911225" y="4129088"/>
          <p14:tracePt t="77821" x="920750" y="4129088"/>
          <p14:tracePt t="77829" x="920750" y="4121150"/>
          <p14:tracePt t="77854" x="928688" y="4121150"/>
          <p14:tracePt t="77862" x="938213" y="4121150"/>
          <p14:tracePt t="77869" x="957263" y="4121150"/>
          <p14:tracePt t="77877" x="976313" y="4148138"/>
          <p14:tracePt t="77885" x="1033463" y="4148138"/>
          <p14:tracePt t="77901" x="1154113" y="4148138"/>
          <p14:tracePt t="77907" x="1230313" y="4148138"/>
          <p14:tracePt t="77915" x="1266825" y="4148138"/>
          <p14:tracePt t="77923" x="1323975" y="4148138"/>
          <p14:tracePt t="77932" x="1427163" y="4148138"/>
          <p14:tracePt t="77939" x="1492250" y="4148138"/>
          <p14:tracePt t="77947" x="1549400" y="4148138"/>
          <p14:tracePt t="77956" x="1604963" y="4148138"/>
          <p14:tracePt t="77964" x="1662113" y="4148138"/>
          <p14:tracePt t="77972" x="1736725" y="4157663"/>
          <p14:tracePt t="77979" x="1839913" y="4157663"/>
          <p14:tracePt t="77985" x="1868488" y="4167188"/>
          <p14:tracePt t="77993" x="1943100" y="4167188"/>
          <p14:tracePt t="78002" x="2036763" y="4176713"/>
          <p14:tracePt t="78008" x="2074863" y="4176713"/>
          <p14:tracePt t="78018" x="2139950" y="4195763"/>
          <p14:tracePt t="78026" x="2216150" y="4195763"/>
          <p14:tracePt t="78034" x="2271713" y="4195763"/>
          <p14:tracePt t="78041" x="2355850" y="4205288"/>
          <p14:tracePt t="78049" x="2432050" y="4205288"/>
          <p14:tracePt t="78057" x="2487613" y="4214813"/>
          <p14:tracePt t="78065" x="2562225" y="4214813"/>
          <p14:tracePt t="78072" x="2600325" y="4214813"/>
          <p14:tracePt t="78079" x="2667000" y="4224338"/>
          <p14:tracePt t="78088" x="2760663" y="4241800"/>
          <p14:tracePt t="78095" x="2825750" y="4241800"/>
          <p14:tracePt t="78103" x="2900363" y="4251325"/>
          <p14:tracePt t="78112" x="2919413" y="4251325"/>
          <p14:tracePt t="78118" x="2986088" y="4251325"/>
          <p14:tracePt t="78128" x="3022600" y="4251325"/>
          <p14:tracePt t="78134" x="3070225" y="4251325"/>
          <p14:tracePt t="78143" x="3079750" y="4260850"/>
          <p14:tracePt t="78153" x="3098800" y="4260850"/>
          <p14:tracePt t="78159" x="3116263" y="4260850"/>
          <p14:tracePt t="78169" x="3125788" y="4260850"/>
          <p14:tracePt t="78174" x="3144838" y="4270375"/>
          <p14:tracePt t="78182" x="3154363" y="4270375"/>
          <p14:tracePt t="78190" x="3173413" y="4270375"/>
          <p14:tracePt t="78198" x="3192463" y="4270375"/>
          <p14:tracePt t="78206" x="3211513" y="4270375"/>
          <p14:tracePt t="78212" x="3228975" y="4270375"/>
          <p14:tracePt t="78221" x="3238500" y="4270375"/>
          <p14:tracePt t="78230" x="3267075" y="4270375"/>
          <p14:tracePt t="78237" x="3295650" y="4279900"/>
          <p14:tracePt t="78246" x="3305175" y="4279900"/>
          <p14:tracePt t="78252" x="3332163" y="4279900"/>
          <p14:tracePt t="78262" x="3351213" y="4289425"/>
          <p14:tracePt t="78268" x="3379788" y="4289425"/>
          <p14:tracePt t="78274" x="3398838" y="4298950"/>
          <p14:tracePt t="78285" x="3408363" y="4298950"/>
          <p14:tracePt t="78292" x="3427413" y="4298950"/>
          <p14:tracePt t="78299" x="3435350" y="4298950"/>
          <p14:tracePt t="78308" x="3454400" y="4298950"/>
          <p14:tracePt t="78315" x="3463925" y="4298950"/>
          <p14:tracePt t="78332" x="3473450" y="4298950"/>
          <p14:tracePt t="78339" x="3482975" y="4298950"/>
          <p14:tracePt t="78347" x="3492500" y="4298950"/>
          <p14:tracePt t="78356" x="3502025" y="4298950"/>
          <p14:tracePt t="78368" x="3511550" y="4298950"/>
          <p14:tracePt t="78378" x="3530600" y="4308475"/>
          <p14:tracePt t="78385" x="3548063" y="4308475"/>
          <p14:tracePt t="78394" x="3557588" y="4308475"/>
          <p14:tracePt t="78402" x="3567113" y="4308475"/>
          <p14:tracePt t="78409" x="3576638" y="4308475"/>
          <p14:tracePt t="78418" x="3586163" y="4308475"/>
          <p14:tracePt t="78426" x="3595688" y="4308475"/>
          <p14:tracePt t="78442" x="3605213" y="4308475"/>
          <p14:tracePt t="78456" x="3614738" y="4308475"/>
          <p14:tracePt t="78471" x="3624263" y="4308475"/>
          <p14:tracePt t="78480" x="3624263" y="4318000"/>
          <p14:tracePt t="78495" x="3633788" y="4318000"/>
          <p14:tracePt t="78527" x="3643313" y="4318000"/>
          <p14:tracePt t="78543" x="3651250" y="4318000"/>
          <p14:tracePt t="78557" x="3660775" y="4318000"/>
          <p14:tracePt t="78574" x="3670300" y="4318000"/>
          <p14:tracePt t="78598" x="3679825" y="4318000"/>
          <p14:tracePt t="78612" x="3689350" y="4318000"/>
          <p14:tracePt t="78637" x="3698875" y="4318000"/>
          <p14:tracePt t="78651" x="3708400" y="4318000"/>
          <p14:tracePt t="78674" x="3708400" y="4308475"/>
          <p14:tracePt t="78692" x="3717925" y="4308475"/>
          <p14:tracePt t="78699" x="3717925" y="4298950"/>
          <p14:tracePt t="78715" x="3727450" y="4298950"/>
          <p14:tracePt t="78737" x="3736975" y="4289425"/>
          <p14:tracePt t="78794" x="3746500" y="4279900"/>
          <p14:tracePt t="78973" x="3756025" y="4279900"/>
          <p14:tracePt t="79006" x="3756025" y="4270375"/>
          <p14:tracePt t="79091" x="3756025" y="4260850"/>
          <p14:tracePt t="79099" x="3763963" y="4260850"/>
          <p14:tracePt t="79121" x="3773488" y="4251325"/>
          <p14:tracePt t="79137" x="3783013" y="4251325"/>
          <p14:tracePt t="79145" x="3783013" y="4241800"/>
          <p14:tracePt t="79154" x="3792538" y="4241800"/>
          <p14:tracePt t="79161" x="3802063" y="4241800"/>
          <p14:tracePt t="79170" x="3821113" y="4232275"/>
          <p14:tracePt t="79177" x="3830638" y="4224338"/>
          <p14:tracePt t="79185" x="3840163" y="4224338"/>
          <p14:tracePt t="79193" x="3849688" y="4224338"/>
          <p14:tracePt t="79202" x="3859213" y="4214813"/>
          <p14:tracePt t="79209" x="3876675" y="4214813"/>
          <p14:tracePt t="79215" x="3876675" y="4205288"/>
          <p14:tracePt t="79223" x="3886200" y="4205288"/>
          <p14:tracePt t="79232" x="3895725" y="4205288"/>
          <p14:tracePt t="79240" x="3905250" y="4195763"/>
          <p14:tracePt t="79247" x="3924300" y="4195763"/>
          <p14:tracePt t="79263" x="3933825" y="4186238"/>
          <p14:tracePt t="79279" x="3943350" y="4176713"/>
          <p14:tracePt t="79287" x="3952875" y="4176713"/>
          <p14:tracePt t="79295" x="3962400" y="4176713"/>
          <p14:tracePt t="79303" x="3962400" y="4167188"/>
          <p14:tracePt t="79319" x="3971925" y="4167188"/>
          <p14:tracePt t="79335" x="3979863" y="4167188"/>
          <p14:tracePt t="79349" x="3989388" y="4157663"/>
          <p14:tracePt t="79374" x="3998913" y="4148138"/>
          <p14:tracePt t="79390" x="4008438" y="4148138"/>
          <p14:tracePt t="79419" x="4017963" y="4148138"/>
          <p14:tracePt t="79459" x="4027488" y="4148138"/>
          <p14:tracePt t="79468" x="4027488" y="4138613"/>
          <p14:tracePt t="79545" x="4027488" y="4129088"/>
          <p14:tracePt t="79647" x="4037013" y="4129088"/>
          <p14:tracePt t="79766" x="4046538" y="4129088"/>
          <p14:tracePt t="79787" x="4046538" y="4121150"/>
          <p14:tracePt t="79811" x="4056063" y="4121150"/>
          <p14:tracePt t="79844" x="4056063" y="4111625"/>
          <p14:tracePt t="79873" x="4065588" y="4111625"/>
          <p14:tracePt t="79913" x="4065588" y="4102100"/>
          <p14:tracePt t="79937" x="4075113" y="4102100"/>
          <p14:tracePt t="79945" x="4083050" y="4092575"/>
          <p14:tracePt t="79953" x="4092575" y="4092575"/>
          <p14:tracePt t="79969" x="4102100" y="4092575"/>
          <p14:tracePt t="80069" x="4111625" y="4092575"/>
          <p14:tracePt t="80093" x="4121150" y="4092575"/>
          <p14:tracePt t="80110" x="4130675" y="4092575"/>
          <p14:tracePt t="80408" x="4140200" y="4092575"/>
          <p14:tracePt t="80432" x="4149725" y="4092575"/>
          <p14:tracePt t="80446" x="4149725" y="4111625"/>
          <p14:tracePt t="80769" x="4159250" y="4111625"/>
          <p14:tracePt t="80791" x="4168775" y="4102100"/>
          <p14:tracePt t="80830" x="4178300" y="4092575"/>
          <p14:tracePt t="80853" x="4187825" y="4092575"/>
          <p14:tracePt t="80862" x="4195763" y="4092575"/>
          <p14:tracePt t="80877" x="4205288" y="4092575"/>
          <p14:tracePt t="81119" x="4205288" y="4083050"/>
          <p14:tracePt t="81127" x="4205288" y="4054475"/>
          <p14:tracePt t="81136" x="4205288" y="4008438"/>
          <p14:tracePt t="81143" x="4205288" y="3970338"/>
          <p14:tracePt t="81153" x="4205288" y="3895725"/>
          <p14:tracePt t="81159" x="4187825" y="3783013"/>
          <p14:tracePt t="81169" x="4159250" y="3660775"/>
          <p14:tracePt t="81175" x="4121150" y="3567113"/>
          <p14:tracePt t="81185" x="4046538" y="3397250"/>
          <p14:tracePt t="81191" x="3962400" y="3257550"/>
          <p14:tracePt t="81199" x="3886200" y="3106738"/>
          <p14:tracePt t="81206" x="3821113" y="3032125"/>
          <p14:tracePt t="81213" x="3717925" y="2881313"/>
          <p14:tracePt t="81222" x="3548063" y="2703513"/>
          <p14:tracePt t="81230" x="3341688" y="2497138"/>
          <p14:tracePt t="81237" x="3032125" y="2187575"/>
          <p14:tracePt t="81246" x="2693988" y="1868488"/>
          <p14:tracePt t="81252" x="2393950" y="1585913"/>
          <p14:tracePt t="81262" x="2112963" y="1276350"/>
          <p14:tracePt t="81269" x="1801813" y="995363"/>
          <p14:tracePt t="81277" x="1577975" y="806450"/>
          <p14:tracePt t="81285" x="1482725" y="741363"/>
          <p14:tracePt t="81293" x="1352550" y="647700"/>
          <p14:tracePt t="81299" x="1201738" y="544513"/>
          <p14:tracePt t="81307" x="1127125" y="496888"/>
          <p14:tracePt t="81315" x="1060450" y="441325"/>
          <p14:tracePt t="81323" x="1033463" y="403225"/>
          <p14:tracePt t="81330" x="1033463" y="384175"/>
          <p14:tracePt t="81339" x="1023938" y="374650"/>
          <p14:tracePt t="81348" x="1023938" y="366713"/>
          <p14:tracePt t="81355" x="1014413" y="357188"/>
          <p14:tracePt t="81363" x="1004888" y="347663"/>
          <p14:tracePt t="81372" x="995363" y="328613"/>
          <p14:tracePt t="81380" x="985838" y="319088"/>
          <p14:tracePt t="81387" x="976313" y="309563"/>
          <p14:tracePt t="81402" x="966788" y="300038"/>
          <p14:tracePt t="81409" x="957263" y="290513"/>
          <p14:tracePt t="81419" x="947738" y="271463"/>
          <p14:tracePt t="81426" x="938213" y="263525"/>
          <p14:tracePt t="81435" x="920750" y="254000"/>
          <p14:tracePt t="81441" x="882650" y="215900"/>
          <p14:tracePt t="81449" x="854075" y="206375"/>
          <p14:tracePt t="81457" x="798513" y="160338"/>
          <p14:tracePt t="81465" x="722313" y="112713"/>
          <p14:tracePt t="81473" x="638175" y="74613"/>
          <p14:tracePt t="81481" x="582613" y="1905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1DB-263A-48F8-B3D9-C2DD42EF67C1}"/>
              </a:ext>
            </a:extLst>
          </p:cNvPr>
          <p:cNvSpPr>
            <a:spLocks noGrp="1"/>
          </p:cNvSpPr>
          <p:nvPr>
            <p:ph type="title"/>
          </p:nvPr>
        </p:nvSpPr>
        <p:spPr>
          <a:xfrm>
            <a:off x="482601" y="1273628"/>
            <a:ext cx="2971546" cy="3387270"/>
          </a:xfrm>
        </p:spPr>
        <p:txBody>
          <a:bodyPr anchor="t">
            <a:normAutofit/>
          </a:bodyPr>
          <a:lstStyle/>
          <a:p>
            <a:r>
              <a:rPr lang="en-US" sz="2700" b="1">
                <a:latin typeface="PT Sans" panose="020B0503020203020204" pitchFamily="34" charset="0"/>
              </a:rPr>
              <a:t>Exploding Gradients</a:t>
            </a:r>
            <a:endParaRPr lang="en-US" sz="2700"/>
          </a:p>
        </p:txBody>
      </p:sp>
      <p:sp>
        <p:nvSpPr>
          <p:cNvPr id="3" name="Content Placeholder 2">
            <a:extLst>
              <a:ext uri="{FF2B5EF4-FFF2-40B4-BE49-F238E27FC236}">
                <a16:creationId xmlns:a16="http://schemas.microsoft.com/office/drawing/2014/main" id="{9A91E2B6-9E53-409E-A037-F6800D596FEB}"/>
              </a:ext>
            </a:extLst>
          </p:cNvPr>
          <p:cNvSpPr>
            <a:spLocks noGrp="1"/>
          </p:cNvSpPr>
          <p:nvPr>
            <p:ph idx="1"/>
          </p:nvPr>
        </p:nvSpPr>
        <p:spPr>
          <a:xfrm>
            <a:off x="3802515" y="1273628"/>
            <a:ext cx="4858885" cy="3387271"/>
          </a:xfrm>
        </p:spPr>
        <p:txBody>
          <a:bodyPr>
            <a:normAutofit fontScale="92500" lnSpcReduction="10000"/>
          </a:bodyPr>
          <a:lstStyle/>
          <a:p>
            <a:r>
              <a:rPr lang="en-US" b="1" i="0">
                <a:effectLst/>
                <a:latin typeface="PT Sans" panose="020B0503020203020204" pitchFamily="34" charset="0"/>
              </a:rPr>
              <a:t>Truncated Backpropagation Through Time (TBPTT)</a:t>
            </a:r>
          </a:p>
          <a:p>
            <a:r>
              <a:rPr lang="en-US" b="1">
                <a:latin typeface="PT Sans" panose="020B0503020203020204" pitchFamily="34" charset="0"/>
              </a:rPr>
              <a:t>L1 and L2 Penalty On The Recurrent Weights Whh</a:t>
            </a:r>
          </a:p>
          <a:p>
            <a:r>
              <a:rPr lang="en-US" b="1" i="0">
                <a:effectLst/>
                <a:latin typeface="PT Sans" panose="020B0503020203020204" pitchFamily="34" charset="0"/>
              </a:rPr>
              <a:t>Teacher Forcing</a:t>
            </a:r>
          </a:p>
          <a:p>
            <a:r>
              <a:rPr lang="en-US" b="1" i="0">
                <a:effectLst/>
                <a:latin typeface="PT Sans" panose="020B0503020203020204" pitchFamily="34" charset="0"/>
              </a:rPr>
              <a:t>Clipping Gradients</a:t>
            </a:r>
            <a:endParaRPr lang="en-US" b="1">
              <a:latin typeface="PT Sans" panose="020B0503020203020204" pitchFamily="34" charset="0"/>
            </a:endParaRPr>
          </a:p>
          <a:p>
            <a:r>
              <a:rPr lang="en-US" b="1" i="0">
                <a:effectLst/>
                <a:latin typeface="PT Sans" panose="020B0503020203020204" pitchFamily="34" charset="0"/>
              </a:rPr>
              <a:t>Echo State Networks</a:t>
            </a:r>
            <a:endParaRPr lang="en-US">
              <a:latin typeface="PT Sans" panose="020B0503020203020204" pitchFamily="34" charset="0"/>
            </a:endParaRPr>
          </a:p>
        </p:txBody>
      </p:sp>
    </p:spTree>
    <p:extLst>
      <p:ext uri="{BB962C8B-B14F-4D97-AF65-F5344CB8AC3E}">
        <p14:creationId xmlns:p14="http://schemas.microsoft.com/office/powerpoint/2010/main" val="3336396476"/>
      </p:ext>
    </p:extLst>
  </p:cSld>
  <p:clrMapOvr>
    <a:masterClrMapping/>
  </p:clrMapOvr>
  <p:transition advTm="37417">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cxnSp>
        <p:nvCxnSpPr>
          <p:cNvPr id="68" name="Google Shape;68;p3"/>
          <p:cNvCxnSpPr/>
          <p:nvPr/>
        </p:nvCxnSpPr>
        <p:spPr>
          <a:xfrm>
            <a:off x="2400300" y="971550"/>
            <a:ext cx="4400700" cy="0"/>
          </a:xfrm>
          <a:prstGeom prst="straightConnector1">
            <a:avLst/>
          </a:prstGeom>
          <a:noFill/>
          <a:ln w="9525" cap="flat" cmpd="sng">
            <a:solidFill>
              <a:srgbClr val="008EE9"/>
            </a:solidFill>
            <a:prstDash val="solid"/>
            <a:round/>
            <a:headEnd type="none" w="sm" len="sm"/>
            <a:tailEnd type="none" w="sm" len="sm"/>
          </a:ln>
        </p:spPr>
      </p:cxnSp>
      <p:sp>
        <p:nvSpPr>
          <p:cNvPr id="69" name="Google Shape;69;p3"/>
          <p:cNvSpPr txBox="1">
            <a:spLocks noGrp="1"/>
          </p:cNvSpPr>
          <p:nvPr>
            <p:ph type="sldNum" idx="12"/>
          </p:nvPr>
        </p:nvSpPr>
        <p:spPr>
          <a:xfrm>
            <a:off x="7381591" y="4480276"/>
            <a:ext cx="411600"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2</a:t>
            </a:fld>
            <a:endParaRPr/>
          </a:p>
        </p:txBody>
      </p:sp>
      <p:pic>
        <p:nvPicPr>
          <p:cNvPr id="70" name="Google Shape;70;p3" descr="Icon&#10;&#10;Description automatically generated"/>
          <p:cNvPicPr preferRelativeResize="0"/>
          <p:nvPr/>
        </p:nvPicPr>
        <p:blipFill rotWithShape="1">
          <a:blip r:embed="rId3">
            <a:alphaModFix/>
          </a:blip>
          <a:srcRect/>
          <a:stretch/>
        </p:blipFill>
        <p:spPr>
          <a:xfrm>
            <a:off x="1185188" y="219256"/>
            <a:ext cx="957010" cy="514736"/>
          </a:xfrm>
          <a:prstGeom prst="rect">
            <a:avLst/>
          </a:prstGeom>
          <a:noFill/>
          <a:ln>
            <a:noFill/>
          </a:ln>
        </p:spPr>
      </p:pic>
      <p:sp>
        <p:nvSpPr>
          <p:cNvPr id="71" name="Google Shape;71;p3"/>
          <p:cNvSpPr txBox="1">
            <a:spLocks noGrp="1"/>
          </p:cNvSpPr>
          <p:nvPr>
            <p:ph type="title"/>
          </p:nvPr>
        </p:nvSpPr>
        <p:spPr>
          <a:xfrm>
            <a:off x="2268135" y="268950"/>
            <a:ext cx="5678700" cy="702600"/>
          </a:xfrm>
          <a:prstGeom prst="rect">
            <a:avLst/>
          </a:prstGeom>
          <a:noFill/>
          <a:ln>
            <a:noFill/>
          </a:ln>
        </p:spPr>
        <p:txBody>
          <a:bodyPr spcFirstLastPara="1" wrap="square" lIns="91425" tIns="91425" rIns="91425" bIns="91425" anchor="b" anchorCtr="0">
            <a:noAutofit/>
          </a:bodyPr>
          <a:lstStyle/>
          <a:p>
            <a:r>
              <a:rPr lang="en-US">
                <a:latin typeface="Times New Roman"/>
                <a:ea typeface="Times New Roman"/>
                <a:cs typeface="Times New Roman"/>
                <a:sym typeface="Times New Roman"/>
              </a:rPr>
              <a:t>Outline</a:t>
            </a:r>
            <a:endParaRPr>
              <a:latin typeface="Times New Roman"/>
              <a:ea typeface="Times New Roman"/>
              <a:cs typeface="Times New Roman"/>
              <a:sym typeface="Times New Roman"/>
            </a:endParaRPr>
          </a:p>
        </p:txBody>
      </p:sp>
      <p:sp>
        <p:nvSpPr>
          <p:cNvPr id="2" name="Hộp Văn bản 1">
            <a:extLst>
              <a:ext uri="{FF2B5EF4-FFF2-40B4-BE49-F238E27FC236}">
                <a16:creationId xmlns:a16="http://schemas.microsoft.com/office/drawing/2014/main" id="{95E05921-4393-435C-8DAB-C97C38929133}"/>
              </a:ext>
            </a:extLst>
          </p:cNvPr>
          <p:cNvSpPr txBox="1"/>
          <p:nvPr/>
        </p:nvSpPr>
        <p:spPr>
          <a:xfrm>
            <a:off x="4431821" y="2711219"/>
            <a:ext cx="4566659" cy="416011"/>
          </a:xfrm>
          <a:prstGeom prst="rect">
            <a:avLst/>
          </a:prstGeom>
          <a:noFill/>
        </p:spPr>
        <p:txBody>
          <a:bodyPr wrap="square" lIns="91440" tIns="45720" rIns="91440" bIns="45720" rtlCol="0" anchor="t">
            <a:spAutoFit/>
          </a:bodyPr>
          <a:lstStyle/>
          <a:p>
            <a:pPr lvl="2" algn="ctr">
              <a:lnSpc>
                <a:spcPct val="150000"/>
              </a:lnSpc>
            </a:pPr>
            <a:r>
              <a:rPr lang="en-US" sz="1600"/>
              <a:t>III. Vanishing and Exploding Gradient problem</a:t>
            </a:r>
            <a:endParaRPr lang="vi-VN"/>
          </a:p>
        </p:txBody>
      </p:sp>
      <p:sp>
        <p:nvSpPr>
          <p:cNvPr id="3" name="Hộp Văn bản 2">
            <a:extLst>
              <a:ext uri="{FF2B5EF4-FFF2-40B4-BE49-F238E27FC236}">
                <a16:creationId xmlns:a16="http://schemas.microsoft.com/office/drawing/2014/main" id="{6EAA0914-86F9-446C-AF0A-04BB9105B2FA}"/>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4" name="Hộp Văn bản 3">
            <a:extLst>
              <a:ext uri="{FF2B5EF4-FFF2-40B4-BE49-F238E27FC236}">
                <a16:creationId xmlns:a16="http://schemas.microsoft.com/office/drawing/2014/main" id="{3D758885-B22B-4C27-8A26-367023675C88}"/>
              </a:ext>
            </a:extLst>
          </p:cNvPr>
          <p:cNvSpPr txBox="1"/>
          <p:nvPr/>
        </p:nvSpPr>
        <p:spPr>
          <a:xfrm>
            <a:off x="914400" y="225688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1" name="Hộp Văn bản 10">
            <a:extLst>
              <a:ext uri="{FF2B5EF4-FFF2-40B4-BE49-F238E27FC236}">
                <a16:creationId xmlns:a16="http://schemas.microsoft.com/office/drawing/2014/main" id="{65D85739-DA3B-451D-A6A9-C2F780ECB2A7}"/>
              </a:ext>
            </a:extLst>
          </p:cNvPr>
          <p:cNvSpPr txBox="1"/>
          <p:nvPr/>
        </p:nvSpPr>
        <p:spPr>
          <a:xfrm>
            <a:off x="4572000" y="2069580"/>
            <a:ext cx="4426480" cy="416011"/>
          </a:xfrm>
          <a:prstGeom prst="rect">
            <a:avLst/>
          </a:prstGeom>
          <a:noFill/>
        </p:spPr>
        <p:txBody>
          <a:bodyPr wrap="square" lIns="91440" tIns="45720" rIns="91440" bIns="45720" rtlCol="0" anchor="t">
            <a:spAutoFit/>
          </a:bodyPr>
          <a:lstStyle/>
          <a:p>
            <a:pPr lvl="2" algn="just">
              <a:lnSpc>
                <a:spcPct val="150000"/>
              </a:lnSpc>
            </a:pPr>
            <a:r>
              <a:rPr lang="en-US" sz="1600"/>
              <a:t>II. Backpropagation Through Time – BPPT</a:t>
            </a:r>
            <a:endParaRPr lang="vi-VN"/>
          </a:p>
        </p:txBody>
      </p:sp>
      <p:sp>
        <p:nvSpPr>
          <p:cNvPr id="12" name="Hộp Văn bản 11">
            <a:extLst>
              <a:ext uri="{FF2B5EF4-FFF2-40B4-BE49-F238E27FC236}">
                <a16:creationId xmlns:a16="http://schemas.microsoft.com/office/drawing/2014/main" id="{3CDB9943-D76A-4535-9BF8-A14CDC535FFD}"/>
              </a:ext>
            </a:extLst>
          </p:cNvPr>
          <p:cNvSpPr txBox="1"/>
          <p:nvPr/>
        </p:nvSpPr>
        <p:spPr>
          <a:xfrm>
            <a:off x="4532569" y="1403937"/>
            <a:ext cx="3574622" cy="416011"/>
          </a:xfrm>
          <a:prstGeom prst="rect">
            <a:avLst/>
          </a:prstGeom>
          <a:noFill/>
        </p:spPr>
        <p:txBody>
          <a:bodyPr wrap="square" lIns="91440" tIns="45720" rIns="91440" bIns="45720" rtlCol="0" anchor="t">
            <a:spAutoFit/>
          </a:bodyPr>
          <a:lstStyle/>
          <a:p>
            <a:pPr algn="just">
              <a:lnSpc>
                <a:spcPct val="150000"/>
              </a:lnSpc>
            </a:pPr>
            <a:r>
              <a:rPr lang="en-US" sz="1600"/>
              <a:t>I. Recurrent Neural Networks – RNN</a:t>
            </a:r>
            <a:endParaRPr lang="vi-VN"/>
          </a:p>
        </p:txBody>
      </p:sp>
      <p:sp>
        <p:nvSpPr>
          <p:cNvPr id="13" name="Hộp Văn bản 12">
            <a:extLst>
              <a:ext uri="{FF2B5EF4-FFF2-40B4-BE49-F238E27FC236}">
                <a16:creationId xmlns:a16="http://schemas.microsoft.com/office/drawing/2014/main" id="{3CE381DE-9749-40FD-8BB5-1431FEA43795}"/>
              </a:ext>
            </a:extLst>
          </p:cNvPr>
          <p:cNvSpPr txBox="1"/>
          <p:nvPr/>
        </p:nvSpPr>
        <p:spPr>
          <a:xfrm>
            <a:off x="4539650" y="3330406"/>
            <a:ext cx="4458830" cy="416011"/>
          </a:xfrm>
          <a:prstGeom prst="rect">
            <a:avLst/>
          </a:prstGeom>
          <a:noFill/>
        </p:spPr>
        <p:txBody>
          <a:bodyPr wrap="square" lIns="91440" tIns="45720" rIns="91440" bIns="45720" rtlCol="0" anchor="t">
            <a:spAutoFit/>
          </a:bodyPr>
          <a:lstStyle/>
          <a:p>
            <a:pPr lvl="2" algn="just">
              <a:lnSpc>
                <a:spcPct val="150000"/>
              </a:lnSpc>
            </a:pPr>
            <a:r>
              <a:rPr lang="en-US" sz="1600"/>
              <a:t>IV. Long Short-Term Memory – LSTM</a:t>
            </a:r>
            <a:endParaRPr lang="vi-VN"/>
          </a:p>
        </p:txBody>
      </p:sp>
      <p:sp>
        <p:nvSpPr>
          <p:cNvPr id="14" name="Hộp Văn bản 13">
            <a:extLst>
              <a:ext uri="{FF2B5EF4-FFF2-40B4-BE49-F238E27FC236}">
                <a16:creationId xmlns:a16="http://schemas.microsoft.com/office/drawing/2014/main" id="{45930190-689F-4CEC-8A03-C47BC2616C0D}"/>
              </a:ext>
            </a:extLst>
          </p:cNvPr>
          <p:cNvSpPr txBox="1"/>
          <p:nvPr/>
        </p:nvSpPr>
        <p:spPr>
          <a:xfrm>
            <a:off x="4572000" y="3949593"/>
            <a:ext cx="3908895" cy="416011"/>
          </a:xfrm>
          <a:prstGeom prst="rect">
            <a:avLst/>
          </a:prstGeom>
          <a:noFill/>
        </p:spPr>
        <p:txBody>
          <a:bodyPr wrap="square" lIns="91440" tIns="45720" rIns="91440" bIns="45720" rtlCol="0" anchor="t">
            <a:spAutoFit/>
          </a:bodyPr>
          <a:lstStyle/>
          <a:p>
            <a:pPr lvl="2" algn="just">
              <a:lnSpc>
                <a:spcPct val="150000"/>
              </a:lnSpc>
            </a:pPr>
            <a:r>
              <a:rPr lang="en-US" sz="1600"/>
              <a:t>V. Variants of RNNs (BRNN and DRNN)</a:t>
            </a:r>
            <a:endParaRPr lang="vi-VN"/>
          </a:p>
        </p:txBody>
      </p:sp>
      <p:sp>
        <p:nvSpPr>
          <p:cNvPr id="17" name="Hộp Văn bản 16">
            <a:extLst>
              <a:ext uri="{FF2B5EF4-FFF2-40B4-BE49-F238E27FC236}">
                <a16:creationId xmlns:a16="http://schemas.microsoft.com/office/drawing/2014/main" id="{82CC4C97-B76C-4FB9-8F0F-2A76D3423661}"/>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pSp>
        <p:nvGrpSpPr>
          <p:cNvPr id="15" name="Google Shape;1015;p5"/>
          <p:cNvGrpSpPr/>
          <p:nvPr/>
        </p:nvGrpSpPr>
        <p:grpSpPr>
          <a:xfrm>
            <a:off x="541861" y="1118533"/>
            <a:ext cx="2497697" cy="3558543"/>
            <a:chOff x="3790" y="273"/>
            <a:chExt cx="1747" cy="2489"/>
          </a:xfrm>
        </p:grpSpPr>
        <p:sp>
          <p:nvSpPr>
            <p:cNvPr id="21" name="Google Shape;1016;p5"/>
            <p:cNvSpPr/>
            <p:nvPr/>
          </p:nvSpPr>
          <p:spPr>
            <a:xfrm>
              <a:off x="4335" y="1302"/>
              <a:ext cx="457" cy="295"/>
            </a:xfrm>
            <a:custGeom>
              <a:avLst/>
              <a:gdLst/>
              <a:ahLst/>
              <a:cxnLst/>
              <a:rect l="l" t="t" r="r" b="b"/>
              <a:pathLst>
                <a:path w="535" h="345" extrusionOk="0">
                  <a:moveTo>
                    <a:pt x="474" y="335"/>
                  </a:moveTo>
                  <a:cubicBezTo>
                    <a:pt x="492" y="345"/>
                    <a:pt x="514" y="341"/>
                    <a:pt x="525" y="323"/>
                  </a:cubicBezTo>
                  <a:cubicBezTo>
                    <a:pt x="535" y="305"/>
                    <a:pt x="530" y="281"/>
                    <a:pt x="512" y="270"/>
                  </a:cubicBezTo>
                  <a:cubicBezTo>
                    <a:pt x="61" y="10"/>
                    <a:pt x="61" y="10"/>
                    <a:pt x="61" y="10"/>
                  </a:cubicBezTo>
                  <a:cubicBezTo>
                    <a:pt x="43" y="0"/>
                    <a:pt x="21" y="5"/>
                    <a:pt x="11" y="22"/>
                  </a:cubicBezTo>
                  <a:cubicBezTo>
                    <a:pt x="0" y="40"/>
                    <a:pt x="5" y="64"/>
                    <a:pt x="23" y="75"/>
                  </a:cubicBezTo>
                  <a:lnTo>
                    <a:pt x="474" y="335"/>
                  </a:lnTo>
                  <a:close/>
                </a:path>
              </a:pathLst>
            </a:custGeom>
            <a:solidFill>
              <a:srgbClr val="8BADE7"/>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2" name="Google Shape;1017;p5"/>
            <p:cNvSpPr/>
            <p:nvPr/>
          </p:nvSpPr>
          <p:spPr>
            <a:xfrm>
              <a:off x="4287" y="1384"/>
              <a:ext cx="457" cy="295"/>
            </a:xfrm>
            <a:custGeom>
              <a:avLst/>
              <a:gdLst/>
              <a:ahLst/>
              <a:cxnLst/>
              <a:rect l="l" t="t" r="r" b="b"/>
              <a:pathLst>
                <a:path w="535" h="346" extrusionOk="0">
                  <a:moveTo>
                    <a:pt x="24" y="76"/>
                  </a:moveTo>
                  <a:cubicBezTo>
                    <a:pt x="474" y="336"/>
                    <a:pt x="474" y="336"/>
                    <a:pt x="474" y="336"/>
                  </a:cubicBezTo>
                  <a:cubicBezTo>
                    <a:pt x="492" y="346"/>
                    <a:pt x="514" y="341"/>
                    <a:pt x="525" y="323"/>
                  </a:cubicBezTo>
                  <a:cubicBezTo>
                    <a:pt x="535" y="306"/>
                    <a:pt x="530" y="281"/>
                    <a:pt x="512" y="271"/>
                  </a:cubicBezTo>
                  <a:cubicBezTo>
                    <a:pt x="61" y="11"/>
                    <a:pt x="61" y="11"/>
                    <a:pt x="61" y="11"/>
                  </a:cubicBezTo>
                  <a:cubicBezTo>
                    <a:pt x="43" y="0"/>
                    <a:pt x="21" y="5"/>
                    <a:pt x="11" y="23"/>
                  </a:cubicBezTo>
                  <a:cubicBezTo>
                    <a:pt x="0" y="41"/>
                    <a:pt x="6" y="65"/>
                    <a:pt x="24" y="76"/>
                  </a:cubicBezTo>
                  <a:close/>
                </a:path>
              </a:pathLst>
            </a:custGeom>
            <a:solidFill>
              <a:srgbClr val="8BADE7"/>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3" name="Google Shape;1018;p5"/>
            <p:cNvSpPr/>
            <p:nvPr/>
          </p:nvSpPr>
          <p:spPr>
            <a:xfrm>
              <a:off x="3790" y="1467"/>
              <a:ext cx="914" cy="1295"/>
            </a:xfrm>
            <a:custGeom>
              <a:avLst/>
              <a:gdLst/>
              <a:ahLst/>
              <a:cxnLst/>
              <a:rect l="l" t="t" r="r" b="b"/>
              <a:pathLst>
                <a:path w="1070" h="1517" extrusionOk="0">
                  <a:moveTo>
                    <a:pt x="1068" y="298"/>
                  </a:moveTo>
                  <a:cubicBezTo>
                    <a:pt x="1066" y="293"/>
                    <a:pt x="1063" y="288"/>
                    <a:pt x="1058" y="284"/>
                  </a:cubicBezTo>
                  <a:cubicBezTo>
                    <a:pt x="1053" y="280"/>
                    <a:pt x="1046" y="275"/>
                    <a:pt x="1038" y="271"/>
                  </a:cubicBezTo>
                  <a:cubicBezTo>
                    <a:pt x="587" y="11"/>
                    <a:pt x="587" y="11"/>
                    <a:pt x="587" y="11"/>
                  </a:cubicBezTo>
                  <a:cubicBezTo>
                    <a:pt x="580" y="6"/>
                    <a:pt x="573" y="4"/>
                    <a:pt x="567" y="3"/>
                  </a:cubicBezTo>
                  <a:cubicBezTo>
                    <a:pt x="555" y="0"/>
                    <a:pt x="542" y="6"/>
                    <a:pt x="536" y="17"/>
                  </a:cubicBezTo>
                  <a:cubicBezTo>
                    <a:pt x="24" y="903"/>
                    <a:pt x="24" y="903"/>
                    <a:pt x="24" y="903"/>
                  </a:cubicBezTo>
                  <a:cubicBezTo>
                    <a:pt x="24" y="903"/>
                    <a:pt x="24" y="903"/>
                    <a:pt x="24" y="903"/>
                  </a:cubicBezTo>
                  <a:cubicBezTo>
                    <a:pt x="1" y="1456"/>
                    <a:pt x="1" y="1456"/>
                    <a:pt x="1" y="1456"/>
                  </a:cubicBezTo>
                  <a:cubicBezTo>
                    <a:pt x="0" y="1477"/>
                    <a:pt x="11" y="1496"/>
                    <a:pt x="29" y="1507"/>
                  </a:cubicBezTo>
                  <a:cubicBezTo>
                    <a:pt x="47" y="1517"/>
                    <a:pt x="70" y="1517"/>
                    <a:pt x="87" y="1506"/>
                  </a:cubicBezTo>
                  <a:cubicBezTo>
                    <a:pt x="554" y="1209"/>
                    <a:pt x="554" y="1209"/>
                    <a:pt x="554" y="1209"/>
                  </a:cubicBezTo>
                  <a:cubicBezTo>
                    <a:pt x="554" y="1209"/>
                    <a:pt x="554" y="1209"/>
                    <a:pt x="554" y="1209"/>
                  </a:cubicBezTo>
                  <a:cubicBezTo>
                    <a:pt x="1066" y="323"/>
                    <a:pt x="1066" y="323"/>
                    <a:pt x="1066" y="323"/>
                  </a:cubicBezTo>
                  <a:cubicBezTo>
                    <a:pt x="1069" y="317"/>
                    <a:pt x="1070" y="311"/>
                    <a:pt x="1069" y="304"/>
                  </a:cubicBezTo>
                  <a:cubicBezTo>
                    <a:pt x="1069" y="302"/>
                    <a:pt x="1069" y="300"/>
                    <a:pt x="1068" y="298"/>
                  </a:cubicBezTo>
                  <a:close/>
                  <a:moveTo>
                    <a:pt x="509" y="1167"/>
                  </a:moveTo>
                  <a:cubicBezTo>
                    <a:pt x="509" y="1167"/>
                    <a:pt x="509" y="1167"/>
                    <a:pt x="509" y="1167"/>
                  </a:cubicBezTo>
                  <a:cubicBezTo>
                    <a:pt x="195" y="1367"/>
                    <a:pt x="195" y="1367"/>
                    <a:pt x="195" y="1367"/>
                  </a:cubicBezTo>
                  <a:cubicBezTo>
                    <a:pt x="194" y="1366"/>
                    <a:pt x="194" y="1366"/>
                    <a:pt x="194" y="1366"/>
                  </a:cubicBezTo>
                  <a:cubicBezTo>
                    <a:pt x="179" y="1342"/>
                    <a:pt x="158" y="1320"/>
                    <a:pt x="142" y="1310"/>
                  </a:cubicBezTo>
                  <a:cubicBezTo>
                    <a:pt x="124" y="1300"/>
                    <a:pt x="95" y="1292"/>
                    <a:pt x="68" y="1289"/>
                  </a:cubicBezTo>
                  <a:cubicBezTo>
                    <a:pt x="68" y="1289"/>
                    <a:pt x="68" y="1289"/>
                    <a:pt x="68" y="1289"/>
                  </a:cubicBezTo>
                  <a:cubicBezTo>
                    <a:pt x="83" y="921"/>
                    <a:pt x="83" y="921"/>
                    <a:pt x="83" y="921"/>
                  </a:cubicBezTo>
                  <a:cubicBezTo>
                    <a:pt x="83" y="921"/>
                    <a:pt x="83" y="921"/>
                    <a:pt x="83" y="921"/>
                  </a:cubicBezTo>
                  <a:cubicBezTo>
                    <a:pt x="87" y="914"/>
                    <a:pt x="87" y="914"/>
                    <a:pt x="87" y="914"/>
                  </a:cubicBezTo>
                  <a:cubicBezTo>
                    <a:pt x="87" y="914"/>
                    <a:pt x="87" y="914"/>
                    <a:pt x="87" y="914"/>
                  </a:cubicBezTo>
                  <a:cubicBezTo>
                    <a:pt x="229" y="896"/>
                    <a:pt x="229" y="896"/>
                    <a:pt x="229" y="896"/>
                  </a:cubicBezTo>
                  <a:cubicBezTo>
                    <a:pt x="233" y="896"/>
                    <a:pt x="235" y="897"/>
                    <a:pt x="237" y="898"/>
                  </a:cubicBezTo>
                  <a:cubicBezTo>
                    <a:pt x="238" y="899"/>
                    <a:pt x="240" y="901"/>
                    <a:pt x="241" y="905"/>
                  </a:cubicBezTo>
                  <a:cubicBezTo>
                    <a:pt x="255" y="1023"/>
                    <a:pt x="255" y="1023"/>
                    <a:pt x="255" y="1023"/>
                  </a:cubicBezTo>
                  <a:cubicBezTo>
                    <a:pt x="257" y="1040"/>
                    <a:pt x="266" y="1054"/>
                    <a:pt x="281" y="1063"/>
                  </a:cubicBezTo>
                  <a:cubicBezTo>
                    <a:pt x="281" y="1063"/>
                    <a:pt x="281" y="1063"/>
                    <a:pt x="281" y="1063"/>
                  </a:cubicBezTo>
                  <a:cubicBezTo>
                    <a:pt x="296" y="1072"/>
                    <a:pt x="313" y="1073"/>
                    <a:pt x="328" y="1067"/>
                  </a:cubicBezTo>
                  <a:cubicBezTo>
                    <a:pt x="446" y="1021"/>
                    <a:pt x="446" y="1021"/>
                    <a:pt x="446" y="1021"/>
                  </a:cubicBezTo>
                  <a:cubicBezTo>
                    <a:pt x="450" y="1019"/>
                    <a:pt x="455" y="1021"/>
                    <a:pt x="457" y="1025"/>
                  </a:cubicBezTo>
                  <a:cubicBezTo>
                    <a:pt x="513" y="1161"/>
                    <a:pt x="513" y="1161"/>
                    <a:pt x="513" y="1161"/>
                  </a:cubicBezTo>
                  <a:cubicBezTo>
                    <a:pt x="513" y="1161"/>
                    <a:pt x="513" y="1161"/>
                    <a:pt x="513" y="1161"/>
                  </a:cubicBezTo>
                  <a:lnTo>
                    <a:pt x="509" y="1167"/>
                  </a:lnTo>
                  <a:close/>
                  <a:moveTo>
                    <a:pt x="538" y="1117"/>
                  </a:moveTo>
                  <a:cubicBezTo>
                    <a:pt x="538" y="1117"/>
                    <a:pt x="538" y="1117"/>
                    <a:pt x="538" y="1117"/>
                  </a:cubicBezTo>
                  <a:cubicBezTo>
                    <a:pt x="494" y="1010"/>
                    <a:pt x="494" y="1010"/>
                    <a:pt x="494" y="1010"/>
                  </a:cubicBezTo>
                  <a:cubicBezTo>
                    <a:pt x="484" y="986"/>
                    <a:pt x="456" y="974"/>
                    <a:pt x="432" y="984"/>
                  </a:cubicBezTo>
                  <a:cubicBezTo>
                    <a:pt x="314" y="1030"/>
                    <a:pt x="314" y="1030"/>
                    <a:pt x="314" y="1030"/>
                  </a:cubicBezTo>
                  <a:cubicBezTo>
                    <a:pt x="308" y="1032"/>
                    <a:pt x="303" y="1030"/>
                    <a:pt x="301" y="1029"/>
                  </a:cubicBezTo>
                  <a:cubicBezTo>
                    <a:pt x="299" y="1027"/>
                    <a:pt x="295" y="1024"/>
                    <a:pt x="294" y="1018"/>
                  </a:cubicBezTo>
                  <a:cubicBezTo>
                    <a:pt x="280" y="901"/>
                    <a:pt x="280" y="901"/>
                    <a:pt x="280" y="901"/>
                  </a:cubicBezTo>
                  <a:cubicBezTo>
                    <a:pt x="279" y="891"/>
                    <a:pt x="275" y="880"/>
                    <a:pt x="267" y="872"/>
                  </a:cubicBezTo>
                  <a:cubicBezTo>
                    <a:pt x="256" y="860"/>
                    <a:pt x="240" y="854"/>
                    <a:pt x="224" y="856"/>
                  </a:cubicBezTo>
                  <a:cubicBezTo>
                    <a:pt x="113" y="871"/>
                    <a:pt x="113" y="871"/>
                    <a:pt x="113" y="871"/>
                  </a:cubicBezTo>
                  <a:cubicBezTo>
                    <a:pt x="112" y="871"/>
                    <a:pt x="112" y="871"/>
                    <a:pt x="112" y="870"/>
                  </a:cubicBezTo>
                  <a:cubicBezTo>
                    <a:pt x="566" y="85"/>
                    <a:pt x="566" y="85"/>
                    <a:pt x="566" y="85"/>
                  </a:cubicBezTo>
                  <a:cubicBezTo>
                    <a:pt x="566" y="85"/>
                    <a:pt x="566" y="85"/>
                    <a:pt x="566" y="85"/>
                  </a:cubicBezTo>
                  <a:cubicBezTo>
                    <a:pt x="992" y="331"/>
                    <a:pt x="992" y="331"/>
                    <a:pt x="992" y="331"/>
                  </a:cubicBezTo>
                  <a:cubicBezTo>
                    <a:pt x="992" y="331"/>
                    <a:pt x="992" y="331"/>
                    <a:pt x="992" y="331"/>
                  </a:cubicBezTo>
                  <a:lnTo>
                    <a:pt x="538" y="1117"/>
                  </a:lnTo>
                  <a:close/>
                </a:path>
              </a:pathLst>
            </a:custGeom>
            <a:solidFill>
              <a:srgbClr val="8BADE7"/>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4" name="Google Shape;1019;p5"/>
            <p:cNvSpPr/>
            <p:nvPr/>
          </p:nvSpPr>
          <p:spPr>
            <a:xfrm>
              <a:off x="5375" y="745"/>
              <a:ext cx="162" cy="88"/>
            </a:xfrm>
            <a:custGeom>
              <a:avLst/>
              <a:gdLst/>
              <a:ahLst/>
              <a:cxnLst/>
              <a:rect l="l" t="t" r="r" b="b"/>
              <a:pathLst>
                <a:path w="189" h="104" extrusionOk="0">
                  <a:moveTo>
                    <a:pt x="33" y="33"/>
                  </a:moveTo>
                  <a:cubicBezTo>
                    <a:pt x="13" y="39"/>
                    <a:pt x="0" y="58"/>
                    <a:pt x="5" y="76"/>
                  </a:cubicBezTo>
                  <a:cubicBezTo>
                    <a:pt x="10" y="94"/>
                    <a:pt x="31" y="104"/>
                    <a:pt x="51" y="99"/>
                  </a:cubicBezTo>
                  <a:cubicBezTo>
                    <a:pt x="155" y="71"/>
                    <a:pt x="155" y="71"/>
                    <a:pt x="155" y="71"/>
                  </a:cubicBezTo>
                  <a:cubicBezTo>
                    <a:pt x="176" y="65"/>
                    <a:pt x="189" y="46"/>
                    <a:pt x="184" y="28"/>
                  </a:cubicBezTo>
                  <a:cubicBezTo>
                    <a:pt x="179" y="10"/>
                    <a:pt x="158" y="0"/>
                    <a:pt x="138" y="5"/>
                  </a:cubicBezTo>
                  <a:lnTo>
                    <a:pt x="33" y="33"/>
                  </a:lnTo>
                  <a:close/>
                </a:path>
              </a:pathLst>
            </a:custGeom>
            <a:solidFill>
              <a:schemeClr val="lt1"/>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5" name="Google Shape;1020;p5"/>
            <p:cNvSpPr/>
            <p:nvPr/>
          </p:nvSpPr>
          <p:spPr>
            <a:xfrm>
              <a:off x="4656" y="273"/>
              <a:ext cx="89" cy="161"/>
            </a:xfrm>
            <a:custGeom>
              <a:avLst/>
              <a:gdLst/>
              <a:ahLst/>
              <a:cxnLst/>
              <a:rect l="l" t="t" r="r" b="b"/>
              <a:pathLst>
                <a:path w="104" h="189" extrusionOk="0">
                  <a:moveTo>
                    <a:pt x="99" y="138"/>
                  </a:moveTo>
                  <a:cubicBezTo>
                    <a:pt x="104" y="158"/>
                    <a:pt x="94" y="179"/>
                    <a:pt x="76" y="184"/>
                  </a:cubicBezTo>
                  <a:cubicBezTo>
                    <a:pt x="58" y="189"/>
                    <a:pt x="39" y="176"/>
                    <a:pt x="33" y="155"/>
                  </a:cubicBezTo>
                  <a:cubicBezTo>
                    <a:pt x="5" y="51"/>
                    <a:pt x="5" y="51"/>
                    <a:pt x="5" y="51"/>
                  </a:cubicBezTo>
                  <a:cubicBezTo>
                    <a:pt x="0" y="31"/>
                    <a:pt x="10" y="10"/>
                    <a:pt x="28" y="5"/>
                  </a:cubicBezTo>
                  <a:cubicBezTo>
                    <a:pt x="46" y="0"/>
                    <a:pt x="65" y="13"/>
                    <a:pt x="71" y="33"/>
                  </a:cubicBezTo>
                  <a:lnTo>
                    <a:pt x="99" y="138"/>
                  </a:lnTo>
                  <a:close/>
                </a:path>
              </a:pathLst>
            </a:custGeom>
            <a:solidFill>
              <a:schemeClr val="lt1"/>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6" name="Google Shape;1021;p5"/>
            <p:cNvSpPr/>
            <p:nvPr/>
          </p:nvSpPr>
          <p:spPr>
            <a:xfrm>
              <a:off x="4960" y="1451"/>
              <a:ext cx="89" cy="161"/>
            </a:xfrm>
            <a:custGeom>
              <a:avLst/>
              <a:gdLst/>
              <a:ahLst/>
              <a:cxnLst/>
              <a:rect l="l" t="t" r="r" b="b"/>
              <a:pathLst>
                <a:path w="104" h="188" extrusionOk="0">
                  <a:moveTo>
                    <a:pt x="5" y="51"/>
                  </a:moveTo>
                  <a:cubicBezTo>
                    <a:pt x="0" y="30"/>
                    <a:pt x="10" y="10"/>
                    <a:pt x="28" y="5"/>
                  </a:cubicBezTo>
                  <a:cubicBezTo>
                    <a:pt x="46" y="0"/>
                    <a:pt x="65" y="13"/>
                    <a:pt x="71" y="33"/>
                  </a:cubicBezTo>
                  <a:cubicBezTo>
                    <a:pt x="99" y="137"/>
                    <a:pt x="99" y="137"/>
                    <a:pt x="99" y="137"/>
                  </a:cubicBezTo>
                  <a:cubicBezTo>
                    <a:pt x="104" y="158"/>
                    <a:pt x="94" y="179"/>
                    <a:pt x="76" y="183"/>
                  </a:cubicBezTo>
                  <a:cubicBezTo>
                    <a:pt x="58" y="188"/>
                    <a:pt x="39" y="175"/>
                    <a:pt x="33" y="155"/>
                  </a:cubicBezTo>
                  <a:lnTo>
                    <a:pt x="5" y="51"/>
                  </a:lnTo>
                  <a:close/>
                </a:path>
              </a:pathLst>
            </a:custGeom>
            <a:solidFill>
              <a:schemeClr val="lt1"/>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7" name="Google Shape;1022;p5"/>
            <p:cNvSpPr/>
            <p:nvPr/>
          </p:nvSpPr>
          <p:spPr>
            <a:xfrm>
              <a:off x="4198" y="1068"/>
              <a:ext cx="162" cy="90"/>
            </a:xfrm>
            <a:custGeom>
              <a:avLst/>
              <a:gdLst/>
              <a:ahLst/>
              <a:cxnLst/>
              <a:rect l="l" t="t" r="r" b="b"/>
              <a:pathLst>
                <a:path w="189" h="105" extrusionOk="0">
                  <a:moveTo>
                    <a:pt x="155" y="72"/>
                  </a:moveTo>
                  <a:cubicBezTo>
                    <a:pt x="176" y="66"/>
                    <a:pt x="189" y="47"/>
                    <a:pt x="184" y="29"/>
                  </a:cubicBezTo>
                  <a:cubicBezTo>
                    <a:pt x="179" y="11"/>
                    <a:pt x="158" y="0"/>
                    <a:pt x="138" y="6"/>
                  </a:cubicBezTo>
                  <a:cubicBezTo>
                    <a:pt x="34" y="34"/>
                    <a:pt x="34" y="34"/>
                    <a:pt x="34" y="34"/>
                  </a:cubicBezTo>
                  <a:cubicBezTo>
                    <a:pt x="13" y="39"/>
                    <a:pt x="0" y="59"/>
                    <a:pt x="5" y="77"/>
                  </a:cubicBezTo>
                  <a:cubicBezTo>
                    <a:pt x="10" y="95"/>
                    <a:pt x="31" y="105"/>
                    <a:pt x="51" y="99"/>
                  </a:cubicBezTo>
                  <a:lnTo>
                    <a:pt x="155" y="72"/>
                  </a:lnTo>
                  <a:close/>
                </a:path>
              </a:pathLst>
            </a:custGeom>
            <a:solidFill>
              <a:schemeClr val="lt1"/>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8" name="Google Shape;1023;p5"/>
            <p:cNvSpPr/>
            <p:nvPr/>
          </p:nvSpPr>
          <p:spPr>
            <a:xfrm>
              <a:off x="5124" y="324"/>
              <a:ext cx="115" cy="153"/>
            </a:xfrm>
            <a:custGeom>
              <a:avLst/>
              <a:gdLst/>
              <a:ahLst/>
              <a:cxnLst/>
              <a:rect l="l" t="t" r="r" b="b"/>
              <a:pathLst>
                <a:path w="134" h="179" extrusionOk="0">
                  <a:moveTo>
                    <a:pt x="10" y="119"/>
                  </a:moveTo>
                  <a:cubicBezTo>
                    <a:pt x="0" y="138"/>
                    <a:pt x="4" y="160"/>
                    <a:pt x="21" y="170"/>
                  </a:cubicBezTo>
                  <a:cubicBezTo>
                    <a:pt x="37" y="179"/>
                    <a:pt x="59" y="171"/>
                    <a:pt x="69" y="153"/>
                  </a:cubicBezTo>
                  <a:cubicBezTo>
                    <a:pt x="123" y="60"/>
                    <a:pt x="123" y="60"/>
                    <a:pt x="123" y="60"/>
                  </a:cubicBezTo>
                  <a:cubicBezTo>
                    <a:pt x="134" y="41"/>
                    <a:pt x="129" y="19"/>
                    <a:pt x="113" y="9"/>
                  </a:cubicBezTo>
                  <a:cubicBezTo>
                    <a:pt x="97" y="0"/>
                    <a:pt x="75" y="7"/>
                    <a:pt x="64" y="26"/>
                  </a:cubicBezTo>
                  <a:lnTo>
                    <a:pt x="10" y="119"/>
                  </a:lnTo>
                  <a:close/>
                </a:path>
              </a:pathLst>
            </a:custGeom>
            <a:solidFill>
              <a:schemeClr val="lt1"/>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29" name="Google Shape;1024;p5"/>
            <p:cNvSpPr/>
            <p:nvPr/>
          </p:nvSpPr>
          <p:spPr>
            <a:xfrm>
              <a:off x="4252" y="626"/>
              <a:ext cx="153" cy="114"/>
            </a:xfrm>
            <a:custGeom>
              <a:avLst/>
              <a:gdLst/>
              <a:ahLst/>
              <a:cxnLst/>
              <a:rect l="l" t="t" r="r" b="b"/>
              <a:pathLst>
                <a:path w="179" h="134" extrusionOk="0">
                  <a:moveTo>
                    <a:pt x="59" y="11"/>
                  </a:moveTo>
                  <a:cubicBezTo>
                    <a:pt x="41" y="0"/>
                    <a:pt x="18" y="5"/>
                    <a:pt x="9" y="21"/>
                  </a:cubicBezTo>
                  <a:cubicBezTo>
                    <a:pt x="0" y="37"/>
                    <a:pt x="7" y="59"/>
                    <a:pt x="25" y="69"/>
                  </a:cubicBezTo>
                  <a:cubicBezTo>
                    <a:pt x="119" y="123"/>
                    <a:pt x="119" y="123"/>
                    <a:pt x="119" y="123"/>
                  </a:cubicBezTo>
                  <a:cubicBezTo>
                    <a:pt x="137" y="134"/>
                    <a:pt x="160" y="129"/>
                    <a:pt x="169" y="113"/>
                  </a:cubicBezTo>
                  <a:cubicBezTo>
                    <a:pt x="179" y="97"/>
                    <a:pt x="171" y="75"/>
                    <a:pt x="153" y="65"/>
                  </a:cubicBezTo>
                  <a:lnTo>
                    <a:pt x="59" y="11"/>
                  </a:lnTo>
                  <a:close/>
                </a:path>
              </a:pathLst>
            </a:custGeom>
            <a:solidFill>
              <a:schemeClr val="lt1"/>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30" name="Google Shape;1025;p5"/>
            <p:cNvSpPr/>
            <p:nvPr/>
          </p:nvSpPr>
          <p:spPr>
            <a:xfrm>
              <a:off x="5275" y="1217"/>
              <a:ext cx="153" cy="114"/>
            </a:xfrm>
            <a:custGeom>
              <a:avLst/>
              <a:gdLst/>
              <a:ahLst/>
              <a:cxnLst/>
              <a:rect l="l" t="t" r="r" b="b"/>
              <a:pathLst>
                <a:path w="179" h="134" extrusionOk="0">
                  <a:moveTo>
                    <a:pt x="60" y="10"/>
                  </a:moveTo>
                  <a:cubicBezTo>
                    <a:pt x="41" y="0"/>
                    <a:pt x="19" y="4"/>
                    <a:pt x="9" y="21"/>
                  </a:cubicBezTo>
                  <a:cubicBezTo>
                    <a:pt x="0" y="37"/>
                    <a:pt x="7" y="59"/>
                    <a:pt x="26" y="69"/>
                  </a:cubicBezTo>
                  <a:cubicBezTo>
                    <a:pt x="119" y="123"/>
                    <a:pt x="119" y="123"/>
                    <a:pt x="119" y="123"/>
                  </a:cubicBezTo>
                  <a:cubicBezTo>
                    <a:pt x="137" y="134"/>
                    <a:pt x="160" y="129"/>
                    <a:pt x="169" y="113"/>
                  </a:cubicBezTo>
                  <a:cubicBezTo>
                    <a:pt x="179" y="97"/>
                    <a:pt x="171" y="75"/>
                    <a:pt x="153" y="64"/>
                  </a:cubicBezTo>
                  <a:lnTo>
                    <a:pt x="60" y="10"/>
                  </a:lnTo>
                  <a:close/>
                </a:path>
              </a:pathLst>
            </a:custGeom>
            <a:solidFill>
              <a:schemeClr val="lt1"/>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31" name="Google Shape;1026;p5"/>
            <p:cNvSpPr/>
            <p:nvPr/>
          </p:nvSpPr>
          <p:spPr>
            <a:xfrm>
              <a:off x="4379" y="454"/>
              <a:ext cx="983" cy="1072"/>
            </a:xfrm>
            <a:custGeom>
              <a:avLst/>
              <a:gdLst/>
              <a:ahLst/>
              <a:cxnLst/>
              <a:rect l="l" t="t" r="r" b="b"/>
              <a:pathLst>
                <a:path w="1152" h="1256" extrusionOk="0">
                  <a:moveTo>
                    <a:pt x="510" y="1256"/>
                  </a:moveTo>
                  <a:cubicBezTo>
                    <a:pt x="0" y="961"/>
                    <a:pt x="0" y="961"/>
                    <a:pt x="0" y="961"/>
                  </a:cubicBezTo>
                  <a:cubicBezTo>
                    <a:pt x="13" y="937"/>
                    <a:pt x="13" y="937"/>
                    <a:pt x="13" y="937"/>
                  </a:cubicBezTo>
                  <a:cubicBezTo>
                    <a:pt x="46" y="877"/>
                    <a:pt x="40" y="801"/>
                    <a:pt x="32" y="713"/>
                  </a:cubicBezTo>
                  <a:cubicBezTo>
                    <a:pt x="23" y="604"/>
                    <a:pt x="11" y="468"/>
                    <a:pt x="73" y="317"/>
                  </a:cubicBezTo>
                  <a:cubicBezTo>
                    <a:pt x="128" y="184"/>
                    <a:pt x="234" y="85"/>
                    <a:pt x="373" y="37"/>
                  </a:cubicBezTo>
                  <a:cubicBezTo>
                    <a:pt x="449" y="10"/>
                    <a:pt x="533" y="0"/>
                    <a:pt x="616" y="7"/>
                  </a:cubicBezTo>
                  <a:cubicBezTo>
                    <a:pt x="699" y="14"/>
                    <a:pt x="779" y="38"/>
                    <a:pt x="848" y="77"/>
                  </a:cubicBezTo>
                  <a:cubicBezTo>
                    <a:pt x="852" y="80"/>
                    <a:pt x="852" y="80"/>
                    <a:pt x="852" y="80"/>
                  </a:cubicBezTo>
                  <a:cubicBezTo>
                    <a:pt x="853" y="80"/>
                    <a:pt x="853" y="80"/>
                    <a:pt x="853" y="80"/>
                  </a:cubicBezTo>
                  <a:cubicBezTo>
                    <a:pt x="920" y="120"/>
                    <a:pt x="981" y="177"/>
                    <a:pt x="1029" y="245"/>
                  </a:cubicBezTo>
                  <a:cubicBezTo>
                    <a:pt x="1076" y="313"/>
                    <a:pt x="1109" y="391"/>
                    <a:pt x="1125" y="470"/>
                  </a:cubicBezTo>
                  <a:cubicBezTo>
                    <a:pt x="1152" y="615"/>
                    <a:pt x="1119" y="757"/>
                    <a:pt x="1032" y="870"/>
                  </a:cubicBezTo>
                  <a:cubicBezTo>
                    <a:pt x="932" y="1000"/>
                    <a:pt x="809" y="1057"/>
                    <a:pt x="710" y="1104"/>
                  </a:cubicBezTo>
                  <a:cubicBezTo>
                    <a:pt x="629" y="1141"/>
                    <a:pt x="560" y="1174"/>
                    <a:pt x="524" y="1232"/>
                  </a:cubicBezTo>
                  <a:lnTo>
                    <a:pt x="510" y="1256"/>
                  </a:lnTo>
                  <a:close/>
                  <a:moveTo>
                    <a:pt x="75" y="939"/>
                  </a:moveTo>
                  <a:cubicBezTo>
                    <a:pt x="492" y="1180"/>
                    <a:pt x="492" y="1180"/>
                    <a:pt x="492" y="1180"/>
                  </a:cubicBezTo>
                  <a:cubicBezTo>
                    <a:pt x="538" y="1122"/>
                    <a:pt x="607" y="1090"/>
                    <a:pt x="686" y="1053"/>
                  </a:cubicBezTo>
                  <a:cubicBezTo>
                    <a:pt x="784" y="1007"/>
                    <a:pt x="896" y="955"/>
                    <a:pt x="987" y="836"/>
                  </a:cubicBezTo>
                  <a:cubicBezTo>
                    <a:pt x="1087" y="707"/>
                    <a:pt x="1087" y="572"/>
                    <a:pt x="1069" y="481"/>
                  </a:cubicBezTo>
                  <a:cubicBezTo>
                    <a:pt x="1042" y="337"/>
                    <a:pt x="948" y="201"/>
                    <a:pt x="824" y="128"/>
                  </a:cubicBezTo>
                  <a:cubicBezTo>
                    <a:pt x="820" y="126"/>
                    <a:pt x="820" y="126"/>
                    <a:pt x="820" y="126"/>
                  </a:cubicBezTo>
                  <a:cubicBezTo>
                    <a:pt x="695" y="55"/>
                    <a:pt x="530" y="41"/>
                    <a:pt x="392" y="90"/>
                  </a:cubicBezTo>
                  <a:cubicBezTo>
                    <a:pt x="304" y="120"/>
                    <a:pt x="187" y="188"/>
                    <a:pt x="125" y="339"/>
                  </a:cubicBezTo>
                  <a:cubicBezTo>
                    <a:pt x="68" y="477"/>
                    <a:pt x="79" y="600"/>
                    <a:pt x="88" y="708"/>
                  </a:cubicBezTo>
                  <a:cubicBezTo>
                    <a:pt x="96" y="795"/>
                    <a:pt x="102" y="871"/>
                    <a:pt x="75" y="939"/>
                  </a:cubicBezTo>
                  <a:close/>
                </a:path>
              </a:pathLst>
            </a:custGeom>
            <a:solidFill>
              <a:srgbClr val="8BADE7"/>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32" name="Google Shape;1027;p5"/>
            <p:cNvSpPr/>
            <p:nvPr/>
          </p:nvSpPr>
          <p:spPr>
            <a:xfrm>
              <a:off x="4949" y="641"/>
              <a:ext cx="318" cy="365"/>
            </a:xfrm>
            <a:custGeom>
              <a:avLst/>
              <a:gdLst/>
              <a:ahLst/>
              <a:cxnLst/>
              <a:rect l="l" t="t" r="r" b="b"/>
              <a:pathLst>
                <a:path w="372" h="428" extrusionOk="0">
                  <a:moveTo>
                    <a:pt x="90" y="42"/>
                  </a:moveTo>
                  <a:cubicBezTo>
                    <a:pt x="16" y="171"/>
                    <a:pt x="16" y="171"/>
                    <a:pt x="16" y="171"/>
                  </a:cubicBezTo>
                  <a:cubicBezTo>
                    <a:pt x="16" y="172"/>
                    <a:pt x="16" y="173"/>
                    <a:pt x="15" y="174"/>
                  </a:cubicBezTo>
                  <a:cubicBezTo>
                    <a:pt x="15" y="175"/>
                    <a:pt x="0" y="215"/>
                    <a:pt x="4" y="267"/>
                  </a:cubicBezTo>
                  <a:cubicBezTo>
                    <a:pt x="6" y="307"/>
                    <a:pt x="19" y="343"/>
                    <a:pt x="40" y="375"/>
                  </a:cubicBezTo>
                  <a:cubicBezTo>
                    <a:pt x="42" y="375"/>
                    <a:pt x="43" y="375"/>
                    <a:pt x="44" y="375"/>
                  </a:cubicBezTo>
                  <a:cubicBezTo>
                    <a:pt x="71" y="387"/>
                    <a:pt x="93" y="388"/>
                    <a:pt x="112" y="379"/>
                  </a:cubicBezTo>
                  <a:cubicBezTo>
                    <a:pt x="139" y="366"/>
                    <a:pt x="149" y="333"/>
                    <a:pt x="149" y="332"/>
                  </a:cubicBezTo>
                  <a:cubicBezTo>
                    <a:pt x="149" y="332"/>
                    <a:pt x="149" y="332"/>
                    <a:pt x="149" y="331"/>
                  </a:cubicBezTo>
                  <a:cubicBezTo>
                    <a:pt x="149" y="331"/>
                    <a:pt x="148" y="331"/>
                    <a:pt x="148" y="330"/>
                  </a:cubicBezTo>
                  <a:cubicBezTo>
                    <a:pt x="137" y="322"/>
                    <a:pt x="131" y="312"/>
                    <a:pt x="131" y="312"/>
                  </a:cubicBezTo>
                  <a:cubicBezTo>
                    <a:pt x="129" y="308"/>
                    <a:pt x="130" y="303"/>
                    <a:pt x="134" y="301"/>
                  </a:cubicBezTo>
                  <a:cubicBezTo>
                    <a:pt x="138" y="299"/>
                    <a:pt x="142" y="300"/>
                    <a:pt x="145" y="304"/>
                  </a:cubicBezTo>
                  <a:cubicBezTo>
                    <a:pt x="145" y="305"/>
                    <a:pt x="162" y="334"/>
                    <a:pt x="192" y="323"/>
                  </a:cubicBezTo>
                  <a:cubicBezTo>
                    <a:pt x="196" y="321"/>
                    <a:pt x="200" y="323"/>
                    <a:pt x="202" y="327"/>
                  </a:cubicBezTo>
                  <a:cubicBezTo>
                    <a:pt x="203" y="331"/>
                    <a:pt x="201" y="336"/>
                    <a:pt x="197" y="337"/>
                  </a:cubicBezTo>
                  <a:cubicBezTo>
                    <a:pt x="188" y="341"/>
                    <a:pt x="179" y="342"/>
                    <a:pt x="171" y="340"/>
                  </a:cubicBezTo>
                  <a:cubicBezTo>
                    <a:pt x="168" y="348"/>
                    <a:pt x="159" y="373"/>
                    <a:pt x="137" y="391"/>
                  </a:cubicBezTo>
                  <a:cubicBezTo>
                    <a:pt x="171" y="421"/>
                    <a:pt x="223" y="428"/>
                    <a:pt x="254" y="416"/>
                  </a:cubicBezTo>
                  <a:cubicBezTo>
                    <a:pt x="298" y="400"/>
                    <a:pt x="319" y="366"/>
                    <a:pt x="319" y="366"/>
                  </a:cubicBezTo>
                  <a:cubicBezTo>
                    <a:pt x="320" y="365"/>
                    <a:pt x="320" y="365"/>
                    <a:pt x="320" y="365"/>
                  </a:cubicBezTo>
                  <a:cubicBezTo>
                    <a:pt x="372" y="283"/>
                    <a:pt x="314" y="238"/>
                    <a:pt x="312" y="237"/>
                  </a:cubicBezTo>
                  <a:cubicBezTo>
                    <a:pt x="306" y="232"/>
                    <a:pt x="306" y="232"/>
                    <a:pt x="306" y="232"/>
                  </a:cubicBezTo>
                  <a:cubicBezTo>
                    <a:pt x="307" y="226"/>
                    <a:pt x="307" y="226"/>
                    <a:pt x="307" y="226"/>
                  </a:cubicBezTo>
                  <a:cubicBezTo>
                    <a:pt x="316" y="167"/>
                    <a:pt x="272" y="131"/>
                    <a:pt x="247" y="115"/>
                  </a:cubicBezTo>
                  <a:cubicBezTo>
                    <a:pt x="244" y="125"/>
                    <a:pt x="237" y="137"/>
                    <a:pt x="227" y="149"/>
                  </a:cubicBezTo>
                  <a:cubicBezTo>
                    <a:pt x="214" y="164"/>
                    <a:pt x="198" y="174"/>
                    <a:pt x="180" y="179"/>
                  </a:cubicBezTo>
                  <a:cubicBezTo>
                    <a:pt x="158" y="185"/>
                    <a:pt x="133" y="182"/>
                    <a:pt x="108" y="171"/>
                  </a:cubicBezTo>
                  <a:cubicBezTo>
                    <a:pt x="107" y="171"/>
                    <a:pt x="107" y="171"/>
                    <a:pt x="106" y="171"/>
                  </a:cubicBezTo>
                  <a:cubicBezTo>
                    <a:pt x="106" y="170"/>
                    <a:pt x="105" y="170"/>
                    <a:pt x="104" y="169"/>
                  </a:cubicBezTo>
                  <a:cubicBezTo>
                    <a:pt x="95" y="178"/>
                    <a:pt x="86" y="182"/>
                    <a:pt x="85" y="182"/>
                  </a:cubicBezTo>
                  <a:cubicBezTo>
                    <a:pt x="83" y="183"/>
                    <a:pt x="81" y="183"/>
                    <a:pt x="78" y="181"/>
                  </a:cubicBezTo>
                  <a:cubicBezTo>
                    <a:pt x="77" y="181"/>
                    <a:pt x="76" y="179"/>
                    <a:pt x="75" y="178"/>
                  </a:cubicBezTo>
                  <a:cubicBezTo>
                    <a:pt x="74" y="174"/>
                    <a:pt x="75" y="169"/>
                    <a:pt x="79" y="168"/>
                  </a:cubicBezTo>
                  <a:cubicBezTo>
                    <a:pt x="81" y="167"/>
                    <a:pt x="108" y="155"/>
                    <a:pt x="106" y="126"/>
                  </a:cubicBezTo>
                  <a:cubicBezTo>
                    <a:pt x="106" y="122"/>
                    <a:pt x="109" y="118"/>
                    <a:pt x="114" y="118"/>
                  </a:cubicBezTo>
                  <a:cubicBezTo>
                    <a:pt x="118" y="118"/>
                    <a:pt x="122" y="121"/>
                    <a:pt x="122" y="125"/>
                  </a:cubicBezTo>
                  <a:cubicBezTo>
                    <a:pt x="123" y="135"/>
                    <a:pt x="121" y="143"/>
                    <a:pt x="118" y="150"/>
                  </a:cubicBezTo>
                  <a:cubicBezTo>
                    <a:pt x="167" y="171"/>
                    <a:pt x="196" y="149"/>
                    <a:pt x="210" y="134"/>
                  </a:cubicBezTo>
                  <a:cubicBezTo>
                    <a:pt x="224" y="117"/>
                    <a:pt x="229" y="97"/>
                    <a:pt x="229" y="96"/>
                  </a:cubicBezTo>
                  <a:cubicBezTo>
                    <a:pt x="236" y="63"/>
                    <a:pt x="221" y="31"/>
                    <a:pt x="192" y="14"/>
                  </a:cubicBezTo>
                  <a:cubicBezTo>
                    <a:pt x="183" y="10"/>
                    <a:pt x="174" y="6"/>
                    <a:pt x="164" y="4"/>
                  </a:cubicBezTo>
                  <a:cubicBezTo>
                    <a:pt x="145" y="0"/>
                    <a:pt x="127" y="5"/>
                    <a:pt x="110" y="18"/>
                  </a:cubicBezTo>
                  <a:cubicBezTo>
                    <a:pt x="97" y="29"/>
                    <a:pt x="90" y="42"/>
                    <a:pt x="90" y="42"/>
                  </a:cubicBezTo>
                  <a:close/>
                </a:path>
              </a:pathLst>
            </a:custGeom>
            <a:solidFill>
              <a:srgbClr val="B7CBEF"/>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33" name="Google Shape;1028;p5"/>
            <p:cNvSpPr/>
            <p:nvPr/>
          </p:nvSpPr>
          <p:spPr>
            <a:xfrm>
              <a:off x="4756" y="839"/>
              <a:ext cx="477" cy="440"/>
            </a:xfrm>
            <a:custGeom>
              <a:avLst/>
              <a:gdLst/>
              <a:ahLst/>
              <a:cxnLst/>
              <a:rect l="l" t="t" r="r" b="b"/>
              <a:pathLst>
                <a:path w="559" h="516" extrusionOk="0">
                  <a:moveTo>
                    <a:pt x="406" y="396"/>
                  </a:moveTo>
                  <a:cubicBezTo>
                    <a:pt x="393" y="394"/>
                    <a:pt x="377" y="390"/>
                    <a:pt x="362" y="381"/>
                  </a:cubicBezTo>
                  <a:cubicBezTo>
                    <a:pt x="342" y="370"/>
                    <a:pt x="323" y="351"/>
                    <a:pt x="308" y="321"/>
                  </a:cubicBezTo>
                  <a:cubicBezTo>
                    <a:pt x="300" y="323"/>
                    <a:pt x="287" y="325"/>
                    <a:pt x="272" y="324"/>
                  </a:cubicBezTo>
                  <a:cubicBezTo>
                    <a:pt x="260" y="323"/>
                    <a:pt x="244" y="320"/>
                    <a:pt x="228" y="311"/>
                  </a:cubicBezTo>
                  <a:cubicBezTo>
                    <a:pt x="214" y="303"/>
                    <a:pt x="199" y="290"/>
                    <a:pt x="187" y="270"/>
                  </a:cubicBezTo>
                  <a:cubicBezTo>
                    <a:pt x="183" y="264"/>
                    <a:pt x="185" y="257"/>
                    <a:pt x="190" y="254"/>
                  </a:cubicBezTo>
                  <a:cubicBezTo>
                    <a:pt x="196" y="250"/>
                    <a:pt x="203" y="252"/>
                    <a:pt x="206" y="257"/>
                  </a:cubicBezTo>
                  <a:cubicBezTo>
                    <a:pt x="243" y="315"/>
                    <a:pt x="295" y="301"/>
                    <a:pt x="308" y="297"/>
                  </a:cubicBezTo>
                  <a:cubicBezTo>
                    <a:pt x="308" y="296"/>
                    <a:pt x="309" y="296"/>
                    <a:pt x="310" y="296"/>
                  </a:cubicBezTo>
                  <a:cubicBezTo>
                    <a:pt x="313" y="294"/>
                    <a:pt x="316" y="294"/>
                    <a:pt x="319" y="296"/>
                  </a:cubicBezTo>
                  <a:cubicBezTo>
                    <a:pt x="322" y="297"/>
                    <a:pt x="324" y="299"/>
                    <a:pt x="325" y="302"/>
                  </a:cubicBezTo>
                  <a:cubicBezTo>
                    <a:pt x="326" y="303"/>
                    <a:pt x="326" y="303"/>
                    <a:pt x="326" y="304"/>
                  </a:cubicBezTo>
                  <a:cubicBezTo>
                    <a:pt x="344" y="345"/>
                    <a:pt x="372" y="368"/>
                    <a:pt x="409" y="373"/>
                  </a:cubicBezTo>
                  <a:cubicBezTo>
                    <a:pt x="438" y="376"/>
                    <a:pt x="461" y="368"/>
                    <a:pt x="462" y="368"/>
                  </a:cubicBezTo>
                  <a:cubicBezTo>
                    <a:pt x="462" y="367"/>
                    <a:pt x="463" y="367"/>
                    <a:pt x="464" y="367"/>
                  </a:cubicBezTo>
                  <a:cubicBezTo>
                    <a:pt x="490" y="353"/>
                    <a:pt x="506" y="333"/>
                    <a:pt x="512" y="308"/>
                  </a:cubicBezTo>
                  <a:cubicBezTo>
                    <a:pt x="517" y="285"/>
                    <a:pt x="513" y="267"/>
                    <a:pt x="513" y="267"/>
                  </a:cubicBezTo>
                  <a:cubicBezTo>
                    <a:pt x="511" y="259"/>
                    <a:pt x="511" y="259"/>
                    <a:pt x="511" y="259"/>
                  </a:cubicBezTo>
                  <a:cubicBezTo>
                    <a:pt x="518" y="254"/>
                    <a:pt x="518" y="254"/>
                    <a:pt x="518" y="254"/>
                  </a:cubicBezTo>
                  <a:cubicBezTo>
                    <a:pt x="559" y="224"/>
                    <a:pt x="557" y="186"/>
                    <a:pt x="551" y="163"/>
                  </a:cubicBezTo>
                  <a:cubicBezTo>
                    <a:pt x="539" y="177"/>
                    <a:pt x="518" y="195"/>
                    <a:pt x="488" y="206"/>
                  </a:cubicBezTo>
                  <a:cubicBezTo>
                    <a:pt x="465" y="214"/>
                    <a:pt x="438" y="215"/>
                    <a:pt x="410" y="208"/>
                  </a:cubicBezTo>
                  <a:cubicBezTo>
                    <a:pt x="396" y="205"/>
                    <a:pt x="382" y="199"/>
                    <a:pt x="370" y="192"/>
                  </a:cubicBezTo>
                  <a:cubicBezTo>
                    <a:pt x="359" y="186"/>
                    <a:pt x="350" y="179"/>
                    <a:pt x="342" y="171"/>
                  </a:cubicBezTo>
                  <a:cubicBezTo>
                    <a:pt x="327" y="176"/>
                    <a:pt x="311" y="178"/>
                    <a:pt x="294" y="175"/>
                  </a:cubicBezTo>
                  <a:cubicBezTo>
                    <a:pt x="304" y="184"/>
                    <a:pt x="315" y="193"/>
                    <a:pt x="327" y="202"/>
                  </a:cubicBezTo>
                  <a:cubicBezTo>
                    <a:pt x="332" y="205"/>
                    <a:pt x="333" y="213"/>
                    <a:pt x="330" y="218"/>
                  </a:cubicBezTo>
                  <a:cubicBezTo>
                    <a:pt x="326" y="223"/>
                    <a:pt x="319" y="224"/>
                    <a:pt x="314" y="221"/>
                  </a:cubicBezTo>
                  <a:cubicBezTo>
                    <a:pt x="314" y="221"/>
                    <a:pt x="314" y="221"/>
                    <a:pt x="313" y="221"/>
                  </a:cubicBezTo>
                  <a:cubicBezTo>
                    <a:pt x="277" y="195"/>
                    <a:pt x="249" y="165"/>
                    <a:pt x="231" y="129"/>
                  </a:cubicBezTo>
                  <a:cubicBezTo>
                    <a:pt x="217" y="101"/>
                    <a:pt x="209" y="69"/>
                    <a:pt x="206" y="36"/>
                  </a:cubicBezTo>
                  <a:cubicBezTo>
                    <a:pt x="206" y="23"/>
                    <a:pt x="206" y="11"/>
                    <a:pt x="207" y="0"/>
                  </a:cubicBezTo>
                  <a:cubicBezTo>
                    <a:pt x="34" y="300"/>
                    <a:pt x="34" y="300"/>
                    <a:pt x="34" y="300"/>
                  </a:cubicBezTo>
                  <a:cubicBezTo>
                    <a:pt x="17" y="329"/>
                    <a:pt x="2" y="357"/>
                    <a:pt x="1" y="389"/>
                  </a:cubicBezTo>
                  <a:cubicBezTo>
                    <a:pt x="0" y="427"/>
                    <a:pt x="24" y="452"/>
                    <a:pt x="24" y="452"/>
                  </a:cubicBezTo>
                  <a:cubicBezTo>
                    <a:pt x="24" y="453"/>
                    <a:pt x="24" y="453"/>
                    <a:pt x="24" y="453"/>
                  </a:cubicBezTo>
                  <a:cubicBezTo>
                    <a:pt x="38" y="467"/>
                    <a:pt x="52" y="479"/>
                    <a:pt x="67" y="488"/>
                  </a:cubicBezTo>
                  <a:cubicBezTo>
                    <a:pt x="93" y="502"/>
                    <a:pt x="120" y="508"/>
                    <a:pt x="148" y="505"/>
                  </a:cubicBezTo>
                  <a:cubicBezTo>
                    <a:pt x="169" y="502"/>
                    <a:pt x="182" y="495"/>
                    <a:pt x="182" y="495"/>
                  </a:cubicBezTo>
                  <a:cubicBezTo>
                    <a:pt x="187" y="492"/>
                    <a:pt x="187" y="492"/>
                    <a:pt x="187" y="492"/>
                  </a:cubicBezTo>
                  <a:cubicBezTo>
                    <a:pt x="188" y="492"/>
                    <a:pt x="188" y="492"/>
                    <a:pt x="188" y="492"/>
                  </a:cubicBezTo>
                  <a:cubicBezTo>
                    <a:pt x="193" y="489"/>
                    <a:pt x="202" y="484"/>
                    <a:pt x="210" y="476"/>
                  </a:cubicBezTo>
                  <a:cubicBezTo>
                    <a:pt x="225" y="462"/>
                    <a:pt x="257" y="424"/>
                    <a:pt x="251" y="369"/>
                  </a:cubicBezTo>
                  <a:cubicBezTo>
                    <a:pt x="244" y="375"/>
                    <a:pt x="237" y="379"/>
                    <a:pt x="231" y="381"/>
                  </a:cubicBezTo>
                  <a:cubicBezTo>
                    <a:pt x="219" y="384"/>
                    <a:pt x="209" y="383"/>
                    <a:pt x="208" y="383"/>
                  </a:cubicBezTo>
                  <a:cubicBezTo>
                    <a:pt x="207" y="382"/>
                    <a:pt x="206" y="382"/>
                    <a:pt x="205" y="382"/>
                  </a:cubicBezTo>
                  <a:cubicBezTo>
                    <a:pt x="203" y="380"/>
                    <a:pt x="201" y="377"/>
                    <a:pt x="202" y="374"/>
                  </a:cubicBezTo>
                  <a:cubicBezTo>
                    <a:pt x="202" y="369"/>
                    <a:pt x="206" y="367"/>
                    <a:pt x="211" y="367"/>
                  </a:cubicBezTo>
                  <a:cubicBezTo>
                    <a:pt x="211" y="367"/>
                    <a:pt x="218" y="368"/>
                    <a:pt x="227" y="366"/>
                  </a:cubicBezTo>
                  <a:cubicBezTo>
                    <a:pt x="237" y="362"/>
                    <a:pt x="245" y="354"/>
                    <a:pt x="248" y="341"/>
                  </a:cubicBezTo>
                  <a:cubicBezTo>
                    <a:pt x="249" y="337"/>
                    <a:pt x="254" y="335"/>
                    <a:pt x="258" y="336"/>
                  </a:cubicBezTo>
                  <a:cubicBezTo>
                    <a:pt x="259" y="336"/>
                    <a:pt x="259" y="337"/>
                    <a:pt x="260" y="337"/>
                  </a:cubicBezTo>
                  <a:cubicBezTo>
                    <a:pt x="265" y="338"/>
                    <a:pt x="269" y="341"/>
                    <a:pt x="270" y="346"/>
                  </a:cubicBezTo>
                  <a:cubicBezTo>
                    <a:pt x="289" y="422"/>
                    <a:pt x="246" y="474"/>
                    <a:pt x="226" y="493"/>
                  </a:cubicBezTo>
                  <a:cubicBezTo>
                    <a:pt x="222" y="497"/>
                    <a:pt x="218" y="500"/>
                    <a:pt x="215" y="502"/>
                  </a:cubicBezTo>
                  <a:cubicBezTo>
                    <a:pt x="262" y="516"/>
                    <a:pt x="306" y="503"/>
                    <a:pt x="343" y="465"/>
                  </a:cubicBezTo>
                  <a:cubicBezTo>
                    <a:pt x="343" y="464"/>
                    <a:pt x="344" y="463"/>
                    <a:pt x="345" y="463"/>
                  </a:cubicBezTo>
                  <a:cubicBezTo>
                    <a:pt x="345" y="462"/>
                    <a:pt x="346" y="461"/>
                    <a:pt x="346" y="461"/>
                  </a:cubicBezTo>
                  <a:cubicBezTo>
                    <a:pt x="351" y="456"/>
                    <a:pt x="365" y="436"/>
                    <a:pt x="365" y="414"/>
                  </a:cubicBezTo>
                  <a:cubicBezTo>
                    <a:pt x="365" y="408"/>
                    <a:pt x="370" y="403"/>
                    <a:pt x="377" y="403"/>
                  </a:cubicBezTo>
                  <a:cubicBezTo>
                    <a:pt x="383" y="402"/>
                    <a:pt x="388" y="408"/>
                    <a:pt x="388" y="414"/>
                  </a:cubicBezTo>
                  <a:cubicBezTo>
                    <a:pt x="389" y="428"/>
                    <a:pt x="385" y="441"/>
                    <a:pt x="380" y="451"/>
                  </a:cubicBezTo>
                  <a:cubicBezTo>
                    <a:pt x="398" y="444"/>
                    <a:pt x="413" y="433"/>
                    <a:pt x="426" y="416"/>
                  </a:cubicBezTo>
                  <a:cubicBezTo>
                    <a:pt x="432" y="409"/>
                    <a:pt x="436" y="402"/>
                    <a:pt x="439" y="396"/>
                  </a:cubicBezTo>
                  <a:cubicBezTo>
                    <a:pt x="430" y="397"/>
                    <a:pt x="418" y="397"/>
                    <a:pt x="406" y="396"/>
                  </a:cubicBezTo>
                  <a:close/>
                </a:path>
              </a:pathLst>
            </a:custGeom>
            <a:solidFill>
              <a:srgbClr val="B7CBEF"/>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34" name="Google Shape;1029;p5"/>
            <p:cNvSpPr/>
            <p:nvPr/>
          </p:nvSpPr>
          <p:spPr>
            <a:xfrm>
              <a:off x="4507" y="565"/>
              <a:ext cx="512" cy="592"/>
            </a:xfrm>
            <a:custGeom>
              <a:avLst/>
              <a:gdLst/>
              <a:ahLst/>
              <a:cxnLst/>
              <a:rect l="l" t="t" r="r" b="b"/>
              <a:pathLst>
                <a:path w="600" h="693" extrusionOk="0">
                  <a:moveTo>
                    <a:pt x="475" y="312"/>
                  </a:moveTo>
                  <a:cubicBezTo>
                    <a:pt x="469" y="317"/>
                    <a:pt x="462" y="321"/>
                    <a:pt x="455" y="325"/>
                  </a:cubicBezTo>
                  <a:cubicBezTo>
                    <a:pt x="439" y="334"/>
                    <a:pt x="420" y="341"/>
                    <a:pt x="398" y="346"/>
                  </a:cubicBezTo>
                  <a:cubicBezTo>
                    <a:pt x="370" y="353"/>
                    <a:pt x="337" y="354"/>
                    <a:pt x="300" y="347"/>
                  </a:cubicBezTo>
                  <a:cubicBezTo>
                    <a:pt x="279" y="343"/>
                    <a:pt x="257" y="336"/>
                    <a:pt x="234" y="325"/>
                  </a:cubicBezTo>
                  <a:cubicBezTo>
                    <a:pt x="234" y="325"/>
                    <a:pt x="234" y="325"/>
                    <a:pt x="234" y="325"/>
                  </a:cubicBezTo>
                  <a:cubicBezTo>
                    <a:pt x="234" y="325"/>
                    <a:pt x="234" y="325"/>
                    <a:pt x="234" y="325"/>
                  </a:cubicBezTo>
                  <a:cubicBezTo>
                    <a:pt x="234" y="325"/>
                    <a:pt x="222" y="319"/>
                    <a:pt x="206" y="310"/>
                  </a:cubicBezTo>
                  <a:cubicBezTo>
                    <a:pt x="195" y="304"/>
                    <a:pt x="183" y="296"/>
                    <a:pt x="170" y="287"/>
                  </a:cubicBezTo>
                  <a:cubicBezTo>
                    <a:pt x="157" y="279"/>
                    <a:pt x="144" y="269"/>
                    <a:pt x="132" y="258"/>
                  </a:cubicBezTo>
                  <a:cubicBezTo>
                    <a:pt x="124" y="251"/>
                    <a:pt x="116" y="244"/>
                    <a:pt x="110" y="237"/>
                  </a:cubicBezTo>
                  <a:cubicBezTo>
                    <a:pt x="106" y="232"/>
                    <a:pt x="107" y="224"/>
                    <a:pt x="111" y="220"/>
                  </a:cubicBezTo>
                  <a:cubicBezTo>
                    <a:pt x="116" y="216"/>
                    <a:pt x="124" y="217"/>
                    <a:pt x="128" y="222"/>
                  </a:cubicBezTo>
                  <a:cubicBezTo>
                    <a:pt x="133" y="228"/>
                    <a:pt x="140" y="235"/>
                    <a:pt x="147" y="241"/>
                  </a:cubicBezTo>
                  <a:cubicBezTo>
                    <a:pt x="154" y="247"/>
                    <a:pt x="162" y="254"/>
                    <a:pt x="171" y="259"/>
                  </a:cubicBezTo>
                  <a:cubicBezTo>
                    <a:pt x="187" y="271"/>
                    <a:pt x="204" y="282"/>
                    <a:pt x="217" y="290"/>
                  </a:cubicBezTo>
                  <a:cubicBezTo>
                    <a:pt x="232" y="298"/>
                    <a:pt x="243" y="303"/>
                    <a:pt x="244" y="304"/>
                  </a:cubicBezTo>
                  <a:cubicBezTo>
                    <a:pt x="280" y="321"/>
                    <a:pt x="313" y="328"/>
                    <a:pt x="342" y="328"/>
                  </a:cubicBezTo>
                  <a:cubicBezTo>
                    <a:pt x="371" y="329"/>
                    <a:pt x="396" y="324"/>
                    <a:pt x="418" y="316"/>
                  </a:cubicBezTo>
                  <a:cubicBezTo>
                    <a:pt x="432" y="311"/>
                    <a:pt x="445" y="304"/>
                    <a:pt x="457" y="297"/>
                  </a:cubicBezTo>
                  <a:cubicBezTo>
                    <a:pt x="472" y="287"/>
                    <a:pt x="484" y="277"/>
                    <a:pt x="493" y="269"/>
                  </a:cubicBezTo>
                  <a:cubicBezTo>
                    <a:pt x="505" y="257"/>
                    <a:pt x="511" y="249"/>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2" y="247"/>
                    <a:pt x="513" y="247"/>
                    <a:pt x="514" y="246"/>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9" y="115"/>
                    <a:pt x="591" y="112"/>
                    <a:pt x="593" y="106"/>
                  </a:cubicBezTo>
                  <a:cubicBezTo>
                    <a:pt x="596" y="101"/>
                    <a:pt x="598" y="94"/>
                    <a:pt x="599" y="86"/>
                  </a:cubicBezTo>
                  <a:cubicBezTo>
                    <a:pt x="600" y="81"/>
                    <a:pt x="600" y="75"/>
                    <a:pt x="600" y="70"/>
                  </a:cubicBezTo>
                  <a:cubicBezTo>
                    <a:pt x="599" y="62"/>
                    <a:pt x="597" y="55"/>
                    <a:pt x="593" y="47"/>
                  </a:cubicBezTo>
                  <a:cubicBezTo>
                    <a:pt x="591" y="43"/>
                    <a:pt x="588" y="38"/>
                    <a:pt x="584" y="34"/>
                  </a:cubicBezTo>
                  <a:cubicBezTo>
                    <a:pt x="577" y="26"/>
                    <a:pt x="570" y="20"/>
                    <a:pt x="562" y="16"/>
                  </a:cubicBezTo>
                  <a:cubicBezTo>
                    <a:pt x="551" y="9"/>
                    <a:pt x="539" y="6"/>
                    <a:pt x="527" y="5"/>
                  </a:cubicBezTo>
                  <a:cubicBezTo>
                    <a:pt x="515" y="4"/>
                    <a:pt x="504" y="6"/>
                    <a:pt x="493" y="11"/>
                  </a:cubicBezTo>
                  <a:cubicBezTo>
                    <a:pt x="486" y="14"/>
                    <a:pt x="479" y="18"/>
                    <a:pt x="472" y="24"/>
                  </a:cubicBezTo>
                  <a:cubicBezTo>
                    <a:pt x="472" y="24"/>
                    <a:pt x="472" y="24"/>
                    <a:pt x="472" y="24"/>
                  </a:cubicBezTo>
                  <a:cubicBezTo>
                    <a:pt x="472" y="24"/>
                    <a:pt x="472" y="24"/>
                    <a:pt x="471" y="25"/>
                  </a:cubicBezTo>
                  <a:cubicBezTo>
                    <a:pt x="470" y="26"/>
                    <a:pt x="469" y="27"/>
                    <a:pt x="467" y="29"/>
                  </a:cubicBezTo>
                  <a:cubicBezTo>
                    <a:pt x="464" y="32"/>
                    <a:pt x="460" y="37"/>
                    <a:pt x="456" y="44"/>
                  </a:cubicBezTo>
                  <a:cubicBezTo>
                    <a:pt x="454" y="49"/>
                    <a:pt x="451" y="54"/>
                    <a:pt x="449" y="60"/>
                  </a:cubicBezTo>
                  <a:cubicBezTo>
                    <a:pt x="447" y="67"/>
                    <a:pt x="445" y="74"/>
                    <a:pt x="445" y="82"/>
                  </a:cubicBezTo>
                  <a:cubicBezTo>
                    <a:pt x="445" y="90"/>
                    <a:pt x="446" y="99"/>
                    <a:pt x="449" y="107"/>
                  </a:cubicBezTo>
                  <a:cubicBezTo>
                    <a:pt x="452" y="113"/>
                    <a:pt x="454" y="119"/>
                    <a:pt x="459" y="125"/>
                  </a:cubicBezTo>
                  <a:cubicBezTo>
                    <a:pt x="464" y="132"/>
                    <a:pt x="471" y="140"/>
                    <a:pt x="481" y="148"/>
                  </a:cubicBezTo>
                  <a:cubicBezTo>
                    <a:pt x="482" y="146"/>
                    <a:pt x="484" y="144"/>
                    <a:pt x="486" y="143"/>
                  </a:cubicBezTo>
                  <a:cubicBezTo>
                    <a:pt x="489" y="139"/>
                    <a:pt x="494" y="136"/>
                    <a:pt x="499" y="134"/>
                  </a:cubicBezTo>
                  <a:cubicBezTo>
                    <a:pt x="503" y="132"/>
                    <a:pt x="508" y="134"/>
                    <a:pt x="509" y="138"/>
                  </a:cubicBezTo>
                  <a:cubicBezTo>
                    <a:pt x="511" y="142"/>
                    <a:pt x="509" y="146"/>
                    <a:pt x="505" y="148"/>
                  </a:cubicBezTo>
                  <a:cubicBezTo>
                    <a:pt x="502" y="150"/>
                    <a:pt x="499" y="152"/>
                    <a:pt x="496" y="154"/>
                  </a:cubicBezTo>
                  <a:cubicBezTo>
                    <a:pt x="494" y="156"/>
                    <a:pt x="492" y="159"/>
                    <a:pt x="490" y="161"/>
                  </a:cubicBezTo>
                  <a:cubicBezTo>
                    <a:pt x="489" y="164"/>
                    <a:pt x="487" y="168"/>
                    <a:pt x="486" y="171"/>
                  </a:cubicBezTo>
                  <a:cubicBezTo>
                    <a:pt x="486" y="174"/>
                    <a:pt x="485" y="177"/>
                    <a:pt x="485" y="180"/>
                  </a:cubicBezTo>
                  <a:cubicBezTo>
                    <a:pt x="484" y="185"/>
                    <a:pt x="485" y="189"/>
                    <a:pt x="485" y="189"/>
                  </a:cubicBezTo>
                  <a:cubicBezTo>
                    <a:pt x="485" y="189"/>
                    <a:pt x="485" y="189"/>
                    <a:pt x="485" y="189"/>
                  </a:cubicBezTo>
                  <a:cubicBezTo>
                    <a:pt x="485" y="189"/>
                    <a:pt x="485" y="189"/>
                    <a:pt x="485" y="189"/>
                  </a:cubicBezTo>
                  <a:cubicBezTo>
                    <a:pt x="486" y="194"/>
                    <a:pt x="483" y="197"/>
                    <a:pt x="478" y="198"/>
                  </a:cubicBezTo>
                  <a:cubicBezTo>
                    <a:pt x="474" y="199"/>
                    <a:pt x="470" y="196"/>
                    <a:pt x="470" y="191"/>
                  </a:cubicBezTo>
                  <a:cubicBezTo>
                    <a:pt x="470" y="191"/>
                    <a:pt x="469" y="188"/>
                    <a:pt x="469" y="184"/>
                  </a:cubicBezTo>
                  <a:cubicBezTo>
                    <a:pt x="469" y="180"/>
                    <a:pt x="470" y="174"/>
                    <a:pt x="471" y="169"/>
                  </a:cubicBezTo>
                  <a:cubicBezTo>
                    <a:pt x="470" y="168"/>
                    <a:pt x="469" y="168"/>
                    <a:pt x="468" y="167"/>
                  </a:cubicBezTo>
                  <a:cubicBezTo>
                    <a:pt x="454" y="157"/>
                    <a:pt x="444" y="146"/>
                    <a:pt x="437" y="135"/>
                  </a:cubicBezTo>
                  <a:cubicBezTo>
                    <a:pt x="430" y="123"/>
                    <a:pt x="425" y="112"/>
                    <a:pt x="423" y="100"/>
                  </a:cubicBezTo>
                  <a:cubicBezTo>
                    <a:pt x="422" y="93"/>
                    <a:pt x="422" y="85"/>
                    <a:pt x="422" y="78"/>
                  </a:cubicBezTo>
                  <a:cubicBezTo>
                    <a:pt x="423" y="69"/>
                    <a:pt x="425" y="60"/>
                    <a:pt x="427" y="52"/>
                  </a:cubicBezTo>
                  <a:cubicBezTo>
                    <a:pt x="430" y="45"/>
                    <a:pt x="433" y="38"/>
                    <a:pt x="436" y="32"/>
                  </a:cubicBezTo>
                  <a:cubicBezTo>
                    <a:pt x="440" y="27"/>
                    <a:pt x="443" y="22"/>
                    <a:pt x="446" y="18"/>
                  </a:cubicBezTo>
                  <a:cubicBezTo>
                    <a:pt x="442" y="15"/>
                    <a:pt x="437" y="13"/>
                    <a:pt x="431" y="10"/>
                  </a:cubicBezTo>
                  <a:cubicBezTo>
                    <a:pt x="421" y="7"/>
                    <a:pt x="410" y="3"/>
                    <a:pt x="399" y="2"/>
                  </a:cubicBezTo>
                  <a:cubicBezTo>
                    <a:pt x="391" y="0"/>
                    <a:pt x="383" y="0"/>
                    <a:pt x="374" y="1"/>
                  </a:cubicBezTo>
                  <a:cubicBezTo>
                    <a:pt x="363" y="1"/>
                    <a:pt x="352" y="4"/>
                    <a:pt x="340" y="9"/>
                  </a:cubicBezTo>
                  <a:cubicBezTo>
                    <a:pt x="334" y="12"/>
                    <a:pt x="327" y="16"/>
                    <a:pt x="321" y="21"/>
                  </a:cubicBezTo>
                  <a:cubicBezTo>
                    <a:pt x="316" y="25"/>
                    <a:pt x="316" y="25"/>
                    <a:pt x="316" y="25"/>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09" y="23"/>
                    <a:pt x="308" y="23"/>
                  </a:cubicBezTo>
                  <a:cubicBezTo>
                    <a:pt x="307" y="22"/>
                    <a:pt x="305" y="22"/>
                    <a:pt x="302" y="21"/>
                  </a:cubicBezTo>
                  <a:cubicBezTo>
                    <a:pt x="296" y="20"/>
                    <a:pt x="288" y="19"/>
                    <a:pt x="279" y="19"/>
                  </a:cubicBezTo>
                  <a:cubicBezTo>
                    <a:pt x="273" y="19"/>
                    <a:pt x="267" y="20"/>
                    <a:pt x="260" y="21"/>
                  </a:cubicBezTo>
                  <a:cubicBezTo>
                    <a:pt x="252" y="22"/>
                    <a:pt x="243" y="25"/>
                    <a:pt x="235" y="30"/>
                  </a:cubicBezTo>
                  <a:cubicBezTo>
                    <a:pt x="230" y="33"/>
                    <a:pt x="225" y="36"/>
                    <a:pt x="221" y="41"/>
                  </a:cubicBezTo>
                  <a:cubicBezTo>
                    <a:pt x="216" y="45"/>
                    <a:pt x="211" y="51"/>
                    <a:pt x="207" y="59"/>
                  </a:cubicBezTo>
                  <a:cubicBezTo>
                    <a:pt x="203" y="65"/>
                    <a:pt x="200" y="72"/>
                    <a:pt x="197" y="81"/>
                  </a:cubicBezTo>
                  <a:cubicBezTo>
                    <a:pt x="196" y="83"/>
                    <a:pt x="196" y="83"/>
                    <a:pt x="196" y="83"/>
                  </a:cubicBezTo>
                  <a:cubicBezTo>
                    <a:pt x="196" y="83"/>
                    <a:pt x="196" y="83"/>
                    <a:pt x="196" y="83"/>
                  </a:cubicBezTo>
                  <a:cubicBezTo>
                    <a:pt x="196" y="85"/>
                    <a:pt x="195" y="87"/>
                    <a:pt x="195" y="90"/>
                  </a:cubicBezTo>
                  <a:cubicBezTo>
                    <a:pt x="194" y="96"/>
                    <a:pt x="193" y="104"/>
                    <a:pt x="195" y="114"/>
                  </a:cubicBezTo>
                  <a:cubicBezTo>
                    <a:pt x="196" y="120"/>
                    <a:pt x="198" y="127"/>
                    <a:pt x="201" y="134"/>
                  </a:cubicBezTo>
                  <a:cubicBezTo>
                    <a:pt x="206" y="144"/>
                    <a:pt x="213" y="154"/>
                    <a:pt x="224" y="164"/>
                  </a:cubicBezTo>
                  <a:cubicBezTo>
                    <a:pt x="231" y="169"/>
                    <a:pt x="238" y="175"/>
                    <a:pt x="248" y="181"/>
                  </a:cubicBezTo>
                  <a:cubicBezTo>
                    <a:pt x="256" y="185"/>
                    <a:pt x="266" y="190"/>
                    <a:pt x="278" y="195"/>
                  </a:cubicBezTo>
                  <a:cubicBezTo>
                    <a:pt x="278" y="189"/>
                    <a:pt x="279" y="183"/>
                    <a:pt x="280" y="178"/>
                  </a:cubicBezTo>
                  <a:cubicBezTo>
                    <a:pt x="283" y="169"/>
                    <a:pt x="287" y="161"/>
                    <a:pt x="291" y="154"/>
                  </a:cubicBezTo>
                  <a:cubicBezTo>
                    <a:pt x="294" y="148"/>
                    <a:pt x="298" y="143"/>
                    <a:pt x="301" y="139"/>
                  </a:cubicBezTo>
                  <a:cubicBezTo>
                    <a:pt x="302" y="137"/>
                    <a:pt x="304" y="136"/>
                    <a:pt x="304" y="135"/>
                  </a:cubicBezTo>
                  <a:cubicBezTo>
                    <a:pt x="304" y="134"/>
                    <a:pt x="303" y="134"/>
                    <a:pt x="303" y="133"/>
                  </a:cubicBezTo>
                  <a:cubicBezTo>
                    <a:pt x="298" y="128"/>
                    <a:pt x="295" y="121"/>
                    <a:pt x="293" y="113"/>
                  </a:cubicBezTo>
                  <a:cubicBezTo>
                    <a:pt x="292" y="109"/>
                    <a:pt x="295" y="104"/>
                    <a:pt x="299" y="103"/>
                  </a:cubicBezTo>
                  <a:cubicBezTo>
                    <a:pt x="303" y="103"/>
                    <a:pt x="307" y="105"/>
                    <a:pt x="308" y="109"/>
                  </a:cubicBezTo>
                  <a:cubicBezTo>
                    <a:pt x="310" y="115"/>
                    <a:pt x="312" y="120"/>
                    <a:pt x="315" y="123"/>
                  </a:cubicBezTo>
                  <a:cubicBezTo>
                    <a:pt x="318" y="127"/>
                    <a:pt x="321" y="130"/>
                    <a:pt x="325" y="132"/>
                  </a:cubicBezTo>
                  <a:cubicBezTo>
                    <a:pt x="331" y="135"/>
                    <a:pt x="337" y="137"/>
                    <a:pt x="342" y="138"/>
                  </a:cubicBezTo>
                  <a:cubicBezTo>
                    <a:pt x="346" y="139"/>
                    <a:pt x="350" y="139"/>
                    <a:pt x="350" y="139"/>
                  </a:cubicBezTo>
                  <a:cubicBezTo>
                    <a:pt x="350" y="139"/>
                    <a:pt x="350" y="139"/>
                    <a:pt x="350" y="139"/>
                  </a:cubicBezTo>
                  <a:cubicBezTo>
                    <a:pt x="350" y="139"/>
                    <a:pt x="350" y="139"/>
                    <a:pt x="350" y="139"/>
                  </a:cubicBezTo>
                  <a:cubicBezTo>
                    <a:pt x="354" y="139"/>
                    <a:pt x="357" y="143"/>
                    <a:pt x="357" y="147"/>
                  </a:cubicBezTo>
                  <a:cubicBezTo>
                    <a:pt x="357" y="151"/>
                    <a:pt x="354" y="155"/>
                    <a:pt x="349" y="155"/>
                  </a:cubicBezTo>
                  <a:cubicBezTo>
                    <a:pt x="349" y="155"/>
                    <a:pt x="345" y="154"/>
                    <a:pt x="339" y="153"/>
                  </a:cubicBezTo>
                  <a:cubicBezTo>
                    <a:pt x="335" y="152"/>
                    <a:pt x="329" y="151"/>
                    <a:pt x="324" y="149"/>
                  </a:cubicBezTo>
                  <a:cubicBezTo>
                    <a:pt x="323" y="149"/>
                    <a:pt x="323" y="149"/>
                    <a:pt x="323" y="150"/>
                  </a:cubicBezTo>
                  <a:cubicBezTo>
                    <a:pt x="323" y="150"/>
                    <a:pt x="323" y="150"/>
                    <a:pt x="323" y="150"/>
                  </a:cubicBezTo>
                  <a:cubicBezTo>
                    <a:pt x="323" y="150"/>
                    <a:pt x="323" y="150"/>
                    <a:pt x="323" y="150"/>
                  </a:cubicBezTo>
                  <a:cubicBezTo>
                    <a:pt x="323" y="150"/>
                    <a:pt x="323" y="150"/>
                    <a:pt x="322" y="150"/>
                  </a:cubicBezTo>
                  <a:cubicBezTo>
                    <a:pt x="322" y="150"/>
                    <a:pt x="322" y="150"/>
                    <a:pt x="322" y="151"/>
                  </a:cubicBezTo>
                  <a:cubicBezTo>
                    <a:pt x="321" y="151"/>
                    <a:pt x="320" y="152"/>
                    <a:pt x="319" y="154"/>
                  </a:cubicBezTo>
                  <a:cubicBezTo>
                    <a:pt x="317" y="156"/>
                    <a:pt x="314" y="161"/>
                    <a:pt x="311" y="166"/>
                  </a:cubicBezTo>
                  <a:cubicBezTo>
                    <a:pt x="308" y="170"/>
                    <a:pt x="306" y="175"/>
                    <a:pt x="304" y="181"/>
                  </a:cubicBezTo>
                  <a:cubicBezTo>
                    <a:pt x="302" y="187"/>
                    <a:pt x="301" y="193"/>
                    <a:pt x="301" y="200"/>
                  </a:cubicBezTo>
                  <a:cubicBezTo>
                    <a:pt x="301" y="204"/>
                    <a:pt x="301" y="209"/>
                    <a:pt x="302" y="213"/>
                  </a:cubicBezTo>
                  <a:cubicBezTo>
                    <a:pt x="303" y="220"/>
                    <a:pt x="306" y="226"/>
                    <a:pt x="310" y="233"/>
                  </a:cubicBezTo>
                  <a:cubicBezTo>
                    <a:pt x="316" y="242"/>
                    <a:pt x="325" y="252"/>
                    <a:pt x="338" y="262"/>
                  </a:cubicBezTo>
                  <a:cubicBezTo>
                    <a:pt x="343" y="266"/>
                    <a:pt x="344" y="273"/>
                    <a:pt x="340" y="278"/>
                  </a:cubicBezTo>
                  <a:cubicBezTo>
                    <a:pt x="336" y="283"/>
                    <a:pt x="329" y="284"/>
                    <a:pt x="324" y="280"/>
                  </a:cubicBezTo>
                  <a:cubicBezTo>
                    <a:pt x="311" y="271"/>
                    <a:pt x="301" y="261"/>
                    <a:pt x="294" y="251"/>
                  </a:cubicBezTo>
                  <a:cubicBezTo>
                    <a:pt x="287" y="241"/>
                    <a:pt x="282" y="231"/>
                    <a:pt x="280" y="221"/>
                  </a:cubicBezTo>
                  <a:cubicBezTo>
                    <a:pt x="280" y="221"/>
                    <a:pt x="280" y="220"/>
                    <a:pt x="280" y="220"/>
                  </a:cubicBezTo>
                  <a:cubicBezTo>
                    <a:pt x="263" y="214"/>
                    <a:pt x="248" y="208"/>
                    <a:pt x="236" y="201"/>
                  </a:cubicBezTo>
                  <a:cubicBezTo>
                    <a:pt x="218" y="190"/>
                    <a:pt x="205" y="179"/>
                    <a:pt x="195" y="167"/>
                  </a:cubicBezTo>
                  <a:cubicBezTo>
                    <a:pt x="185" y="155"/>
                    <a:pt x="179" y="142"/>
                    <a:pt x="175" y="131"/>
                  </a:cubicBezTo>
                  <a:cubicBezTo>
                    <a:pt x="173" y="123"/>
                    <a:pt x="172" y="116"/>
                    <a:pt x="171" y="109"/>
                  </a:cubicBezTo>
                  <a:cubicBezTo>
                    <a:pt x="171" y="103"/>
                    <a:pt x="171" y="97"/>
                    <a:pt x="171" y="92"/>
                  </a:cubicBezTo>
                  <a:cubicBezTo>
                    <a:pt x="166" y="94"/>
                    <a:pt x="159" y="96"/>
                    <a:pt x="153" y="99"/>
                  </a:cubicBezTo>
                  <a:cubicBezTo>
                    <a:pt x="146" y="102"/>
                    <a:pt x="140" y="106"/>
                    <a:pt x="134" y="110"/>
                  </a:cubicBezTo>
                  <a:cubicBezTo>
                    <a:pt x="126" y="117"/>
                    <a:pt x="119" y="124"/>
                    <a:pt x="113" y="134"/>
                  </a:cubicBezTo>
                  <a:cubicBezTo>
                    <a:pt x="108" y="143"/>
                    <a:pt x="104" y="153"/>
                    <a:pt x="103" y="165"/>
                  </a:cubicBezTo>
                  <a:cubicBezTo>
                    <a:pt x="102" y="173"/>
                    <a:pt x="102" y="173"/>
                    <a:pt x="102" y="173"/>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4" y="175"/>
                    <a:pt x="94" y="175"/>
                    <a:pt x="94" y="175"/>
                  </a:cubicBezTo>
                  <a:cubicBezTo>
                    <a:pt x="94" y="175"/>
                    <a:pt x="94" y="175"/>
                    <a:pt x="94" y="175"/>
                  </a:cubicBezTo>
                  <a:cubicBezTo>
                    <a:pt x="94" y="175"/>
                    <a:pt x="93" y="176"/>
                    <a:pt x="92" y="176"/>
                  </a:cubicBezTo>
                  <a:cubicBezTo>
                    <a:pt x="90" y="177"/>
                    <a:pt x="87" y="178"/>
                    <a:pt x="84" y="180"/>
                  </a:cubicBezTo>
                  <a:cubicBezTo>
                    <a:pt x="77" y="183"/>
                    <a:pt x="68" y="188"/>
                    <a:pt x="59" y="196"/>
                  </a:cubicBezTo>
                  <a:cubicBezTo>
                    <a:pt x="54" y="202"/>
                    <a:pt x="48" y="208"/>
                    <a:pt x="44" y="216"/>
                  </a:cubicBezTo>
                  <a:cubicBezTo>
                    <a:pt x="39" y="224"/>
                    <a:pt x="36" y="232"/>
                    <a:pt x="34" y="243"/>
                  </a:cubicBezTo>
                  <a:cubicBezTo>
                    <a:pt x="32" y="250"/>
                    <a:pt x="32" y="258"/>
                    <a:pt x="32" y="268"/>
                  </a:cubicBezTo>
                  <a:cubicBezTo>
                    <a:pt x="33" y="269"/>
                    <a:pt x="33" y="271"/>
                    <a:pt x="33" y="272"/>
                  </a:cubicBezTo>
                  <a:cubicBezTo>
                    <a:pt x="33" y="272"/>
                    <a:pt x="33" y="272"/>
                    <a:pt x="33" y="272"/>
                  </a:cubicBezTo>
                  <a:cubicBezTo>
                    <a:pt x="33" y="272"/>
                    <a:pt x="33" y="272"/>
                    <a:pt x="33" y="272"/>
                  </a:cubicBezTo>
                  <a:cubicBezTo>
                    <a:pt x="33" y="272"/>
                    <a:pt x="33" y="273"/>
                    <a:pt x="33" y="273"/>
                  </a:cubicBezTo>
                  <a:cubicBezTo>
                    <a:pt x="33" y="273"/>
                    <a:pt x="33" y="273"/>
                    <a:pt x="33" y="274"/>
                  </a:cubicBezTo>
                  <a:cubicBezTo>
                    <a:pt x="33" y="275"/>
                    <a:pt x="33" y="277"/>
                    <a:pt x="33" y="280"/>
                  </a:cubicBezTo>
                  <a:cubicBezTo>
                    <a:pt x="34" y="285"/>
                    <a:pt x="36" y="292"/>
                    <a:pt x="39" y="300"/>
                  </a:cubicBezTo>
                  <a:cubicBezTo>
                    <a:pt x="42" y="305"/>
                    <a:pt x="45" y="311"/>
                    <a:pt x="49" y="316"/>
                  </a:cubicBezTo>
                  <a:cubicBezTo>
                    <a:pt x="55" y="323"/>
                    <a:pt x="62" y="330"/>
                    <a:pt x="73" y="337"/>
                  </a:cubicBezTo>
                  <a:cubicBezTo>
                    <a:pt x="82" y="342"/>
                    <a:pt x="94" y="347"/>
                    <a:pt x="108" y="350"/>
                  </a:cubicBezTo>
                  <a:cubicBezTo>
                    <a:pt x="122" y="353"/>
                    <a:pt x="139" y="355"/>
                    <a:pt x="160" y="355"/>
                  </a:cubicBezTo>
                  <a:cubicBezTo>
                    <a:pt x="161" y="355"/>
                    <a:pt x="162" y="356"/>
                    <a:pt x="163" y="356"/>
                  </a:cubicBezTo>
                  <a:cubicBezTo>
                    <a:pt x="164" y="351"/>
                    <a:pt x="166" y="346"/>
                    <a:pt x="168" y="341"/>
                  </a:cubicBezTo>
                  <a:cubicBezTo>
                    <a:pt x="170" y="338"/>
                    <a:pt x="172" y="336"/>
                    <a:pt x="174" y="333"/>
                  </a:cubicBezTo>
                  <a:cubicBezTo>
                    <a:pt x="177" y="330"/>
                    <a:pt x="182" y="329"/>
                    <a:pt x="185" y="332"/>
                  </a:cubicBezTo>
                  <a:cubicBezTo>
                    <a:pt x="188" y="335"/>
                    <a:pt x="189" y="340"/>
                    <a:pt x="186" y="343"/>
                  </a:cubicBezTo>
                  <a:cubicBezTo>
                    <a:pt x="184" y="345"/>
                    <a:pt x="183" y="347"/>
                    <a:pt x="182" y="349"/>
                  </a:cubicBezTo>
                  <a:cubicBezTo>
                    <a:pt x="180" y="353"/>
                    <a:pt x="178" y="356"/>
                    <a:pt x="178" y="360"/>
                  </a:cubicBezTo>
                  <a:cubicBezTo>
                    <a:pt x="177" y="363"/>
                    <a:pt x="177" y="367"/>
                    <a:pt x="177" y="370"/>
                  </a:cubicBezTo>
                  <a:cubicBezTo>
                    <a:pt x="177" y="377"/>
                    <a:pt x="179" y="382"/>
                    <a:pt x="181" y="386"/>
                  </a:cubicBezTo>
                  <a:cubicBezTo>
                    <a:pt x="182" y="388"/>
                    <a:pt x="183" y="390"/>
                    <a:pt x="183" y="390"/>
                  </a:cubicBezTo>
                  <a:cubicBezTo>
                    <a:pt x="183" y="390"/>
                    <a:pt x="183" y="390"/>
                    <a:pt x="183" y="390"/>
                  </a:cubicBezTo>
                  <a:cubicBezTo>
                    <a:pt x="183" y="390"/>
                    <a:pt x="183" y="390"/>
                    <a:pt x="183" y="390"/>
                  </a:cubicBezTo>
                  <a:cubicBezTo>
                    <a:pt x="183" y="390"/>
                    <a:pt x="183" y="390"/>
                    <a:pt x="183" y="390"/>
                  </a:cubicBezTo>
                  <a:cubicBezTo>
                    <a:pt x="185" y="393"/>
                    <a:pt x="184" y="398"/>
                    <a:pt x="180" y="400"/>
                  </a:cubicBezTo>
                  <a:cubicBezTo>
                    <a:pt x="177" y="403"/>
                    <a:pt x="172" y="402"/>
                    <a:pt x="170" y="398"/>
                  </a:cubicBezTo>
                  <a:cubicBezTo>
                    <a:pt x="169" y="398"/>
                    <a:pt x="168" y="395"/>
                    <a:pt x="166" y="392"/>
                  </a:cubicBezTo>
                  <a:cubicBezTo>
                    <a:pt x="165" y="388"/>
                    <a:pt x="163" y="384"/>
                    <a:pt x="162" y="378"/>
                  </a:cubicBezTo>
                  <a:cubicBezTo>
                    <a:pt x="162" y="379"/>
                    <a:pt x="161" y="379"/>
                    <a:pt x="160" y="379"/>
                  </a:cubicBezTo>
                  <a:cubicBezTo>
                    <a:pt x="138" y="379"/>
                    <a:pt x="119" y="376"/>
                    <a:pt x="103" y="373"/>
                  </a:cubicBezTo>
                  <a:cubicBezTo>
                    <a:pt x="86" y="369"/>
                    <a:pt x="73" y="363"/>
                    <a:pt x="62" y="357"/>
                  </a:cubicBezTo>
                  <a:cubicBezTo>
                    <a:pt x="47" y="348"/>
                    <a:pt x="36" y="338"/>
                    <a:pt x="28" y="327"/>
                  </a:cubicBezTo>
                  <a:cubicBezTo>
                    <a:pt x="23" y="320"/>
                    <a:pt x="20" y="314"/>
                    <a:pt x="17" y="307"/>
                  </a:cubicBezTo>
                  <a:cubicBezTo>
                    <a:pt x="14" y="313"/>
                    <a:pt x="10" y="321"/>
                    <a:pt x="7" y="329"/>
                  </a:cubicBezTo>
                  <a:cubicBezTo>
                    <a:pt x="4" y="337"/>
                    <a:pt x="2" y="347"/>
                    <a:pt x="1" y="357"/>
                  </a:cubicBezTo>
                  <a:cubicBezTo>
                    <a:pt x="0" y="363"/>
                    <a:pt x="0" y="370"/>
                    <a:pt x="1" y="377"/>
                  </a:cubicBezTo>
                  <a:cubicBezTo>
                    <a:pt x="1" y="379"/>
                    <a:pt x="1" y="380"/>
                    <a:pt x="1" y="382"/>
                  </a:cubicBezTo>
                  <a:cubicBezTo>
                    <a:pt x="4" y="379"/>
                    <a:pt x="6" y="376"/>
                    <a:pt x="9" y="373"/>
                  </a:cubicBezTo>
                  <a:cubicBezTo>
                    <a:pt x="14" y="367"/>
                    <a:pt x="21" y="361"/>
                    <a:pt x="29" y="357"/>
                  </a:cubicBezTo>
                  <a:cubicBezTo>
                    <a:pt x="35" y="354"/>
                    <a:pt x="42" y="356"/>
                    <a:pt x="45" y="361"/>
                  </a:cubicBezTo>
                  <a:cubicBezTo>
                    <a:pt x="48" y="367"/>
                    <a:pt x="46" y="374"/>
                    <a:pt x="41" y="377"/>
                  </a:cubicBezTo>
                  <a:cubicBezTo>
                    <a:pt x="35" y="380"/>
                    <a:pt x="30" y="384"/>
                    <a:pt x="26" y="389"/>
                  </a:cubicBezTo>
                  <a:cubicBezTo>
                    <a:pt x="22" y="393"/>
                    <a:pt x="19" y="398"/>
                    <a:pt x="16" y="402"/>
                  </a:cubicBezTo>
                  <a:cubicBezTo>
                    <a:pt x="13" y="407"/>
                    <a:pt x="11" y="412"/>
                    <a:pt x="10" y="415"/>
                  </a:cubicBezTo>
                  <a:cubicBezTo>
                    <a:pt x="10" y="416"/>
                    <a:pt x="10" y="416"/>
                    <a:pt x="10" y="417"/>
                  </a:cubicBezTo>
                  <a:cubicBezTo>
                    <a:pt x="9" y="418"/>
                    <a:pt x="9" y="418"/>
                    <a:pt x="9" y="419"/>
                  </a:cubicBezTo>
                  <a:cubicBezTo>
                    <a:pt x="9" y="419"/>
                    <a:pt x="9" y="419"/>
                    <a:pt x="9" y="419"/>
                  </a:cubicBezTo>
                  <a:cubicBezTo>
                    <a:pt x="9" y="420"/>
                    <a:pt x="9" y="420"/>
                    <a:pt x="8" y="420"/>
                  </a:cubicBezTo>
                  <a:cubicBezTo>
                    <a:pt x="8" y="420"/>
                    <a:pt x="8" y="420"/>
                    <a:pt x="8" y="421"/>
                  </a:cubicBezTo>
                  <a:cubicBezTo>
                    <a:pt x="8" y="421"/>
                    <a:pt x="8" y="421"/>
                    <a:pt x="8" y="421"/>
                  </a:cubicBezTo>
                  <a:cubicBezTo>
                    <a:pt x="7" y="425"/>
                    <a:pt x="5" y="430"/>
                    <a:pt x="4" y="436"/>
                  </a:cubicBezTo>
                  <a:cubicBezTo>
                    <a:pt x="2" y="448"/>
                    <a:pt x="0" y="465"/>
                    <a:pt x="3" y="483"/>
                  </a:cubicBezTo>
                  <a:cubicBezTo>
                    <a:pt x="5" y="495"/>
                    <a:pt x="9" y="508"/>
                    <a:pt x="16" y="520"/>
                  </a:cubicBezTo>
                  <a:cubicBezTo>
                    <a:pt x="19" y="528"/>
                    <a:pt x="24" y="535"/>
                    <a:pt x="31" y="542"/>
                  </a:cubicBezTo>
                  <a:cubicBezTo>
                    <a:pt x="33" y="545"/>
                    <a:pt x="36" y="548"/>
                    <a:pt x="39" y="551"/>
                  </a:cubicBezTo>
                  <a:cubicBezTo>
                    <a:pt x="40" y="547"/>
                    <a:pt x="41" y="542"/>
                    <a:pt x="42" y="537"/>
                  </a:cubicBezTo>
                  <a:cubicBezTo>
                    <a:pt x="45" y="524"/>
                    <a:pt x="51" y="508"/>
                    <a:pt x="59" y="493"/>
                  </a:cubicBezTo>
                  <a:cubicBezTo>
                    <a:pt x="67" y="479"/>
                    <a:pt x="78" y="465"/>
                    <a:pt x="93" y="453"/>
                  </a:cubicBezTo>
                  <a:cubicBezTo>
                    <a:pt x="107" y="441"/>
                    <a:pt x="125" y="431"/>
                    <a:pt x="147" y="425"/>
                  </a:cubicBezTo>
                  <a:cubicBezTo>
                    <a:pt x="147" y="425"/>
                    <a:pt x="147" y="425"/>
                    <a:pt x="147" y="425"/>
                  </a:cubicBezTo>
                  <a:cubicBezTo>
                    <a:pt x="147" y="425"/>
                    <a:pt x="147" y="425"/>
                    <a:pt x="147" y="425"/>
                  </a:cubicBezTo>
                  <a:cubicBezTo>
                    <a:pt x="147" y="425"/>
                    <a:pt x="147" y="425"/>
                    <a:pt x="147" y="425"/>
                  </a:cubicBezTo>
                  <a:cubicBezTo>
                    <a:pt x="147" y="425"/>
                    <a:pt x="147" y="425"/>
                    <a:pt x="147" y="425"/>
                  </a:cubicBezTo>
                  <a:cubicBezTo>
                    <a:pt x="149" y="425"/>
                    <a:pt x="157" y="423"/>
                    <a:pt x="169" y="421"/>
                  </a:cubicBezTo>
                  <a:cubicBezTo>
                    <a:pt x="182" y="420"/>
                    <a:pt x="200" y="420"/>
                    <a:pt x="220" y="424"/>
                  </a:cubicBezTo>
                  <a:cubicBezTo>
                    <a:pt x="233" y="426"/>
                    <a:pt x="247" y="431"/>
                    <a:pt x="260" y="439"/>
                  </a:cubicBezTo>
                  <a:cubicBezTo>
                    <a:pt x="269" y="444"/>
                    <a:pt x="278" y="450"/>
                    <a:pt x="286" y="458"/>
                  </a:cubicBezTo>
                  <a:cubicBezTo>
                    <a:pt x="294" y="466"/>
                    <a:pt x="301" y="475"/>
                    <a:pt x="308" y="486"/>
                  </a:cubicBezTo>
                  <a:cubicBezTo>
                    <a:pt x="312" y="491"/>
                    <a:pt x="310" y="499"/>
                    <a:pt x="305" y="502"/>
                  </a:cubicBezTo>
                  <a:cubicBezTo>
                    <a:pt x="299" y="505"/>
                    <a:pt x="292" y="504"/>
                    <a:pt x="289" y="498"/>
                  </a:cubicBezTo>
                  <a:cubicBezTo>
                    <a:pt x="283" y="489"/>
                    <a:pt x="276" y="481"/>
                    <a:pt x="270" y="475"/>
                  </a:cubicBezTo>
                  <a:cubicBezTo>
                    <a:pt x="263" y="468"/>
                    <a:pt x="256" y="463"/>
                    <a:pt x="249" y="459"/>
                  </a:cubicBezTo>
                  <a:cubicBezTo>
                    <a:pt x="238" y="453"/>
                    <a:pt x="226" y="449"/>
                    <a:pt x="215" y="447"/>
                  </a:cubicBezTo>
                  <a:cubicBezTo>
                    <a:pt x="205" y="444"/>
                    <a:pt x="194" y="444"/>
                    <a:pt x="185" y="444"/>
                  </a:cubicBezTo>
                  <a:cubicBezTo>
                    <a:pt x="167" y="444"/>
                    <a:pt x="154" y="448"/>
                    <a:pt x="154" y="448"/>
                  </a:cubicBezTo>
                  <a:cubicBezTo>
                    <a:pt x="154" y="448"/>
                    <a:pt x="154" y="448"/>
                    <a:pt x="154" y="448"/>
                  </a:cubicBezTo>
                  <a:cubicBezTo>
                    <a:pt x="154" y="448"/>
                    <a:pt x="154" y="448"/>
                    <a:pt x="154" y="448"/>
                  </a:cubicBezTo>
                  <a:cubicBezTo>
                    <a:pt x="154" y="448"/>
                    <a:pt x="154" y="448"/>
                    <a:pt x="154" y="448"/>
                  </a:cubicBezTo>
                  <a:cubicBezTo>
                    <a:pt x="135" y="453"/>
                    <a:pt x="120" y="461"/>
                    <a:pt x="108" y="471"/>
                  </a:cubicBezTo>
                  <a:cubicBezTo>
                    <a:pt x="96" y="481"/>
                    <a:pt x="86" y="493"/>
                    <a:pt x="79" y="505"/>
                  </a:cubicBezTo>
                  <a:cubicBezTo>
                    <a:pt x="72" y="518"/>
                    <a:pt x="67" y="531"/>
                    <a:pt x="65" y="542"/>
                  </a:cubicBezTo>
                  <a:cubicBezTo>
                    <a:pt x="62" y="551"/>
                    <a:pt x="62" y="559"/>
                    <a:pt x="62" y="565"/>
                  </a:cubicBezTo>
                  <a:cubicBezTo>
                    <a:pt x="62" y="566"/>
                    <a:pt x="62" y="568"/>
                    <a:pt x="62" y="569"/>
                  </a:cubicBezTo>
                  <a:cubicBezTo>
                    <a:pt x="62" y="570"/>
                    <a:pt x="62" y="570"/>
                    <a:pt x="62" y="570"/>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7"/>
                    <a:pt x="63" y="577"/>
                    <a:pt x="63" y="578"/>
                  </a:cubicBezTo>
                  <a:cubicBezTo>
                    <a:pt x="63" y="581"/>
                    <a:pt x="63" y="584"/>
                    <a:pt x="64" y="588"/>
                  </a:cubicBezTo>
                  <a:cubicBezTo>
                    <a:pt x="65" y="595"/>
                    <a:pt x="68" y="606"/>
                    <a:pt x="74" y="618"/>
                  </a:cubicBezTo>
                  <a:cubicBezTo>
                    <a:pt x="78" y="626"/>
                    <a:pt x="83" y="634"/>
                    <a:pt x="89" y="642"/>
                  </a:cubicBezTo>
                  <a:cubicBezTo>
                    <a:pt x="98" y="653"/>
                    <a:pt x="110" y="664"/>
                    <a:pt x="126" y="673"/>
                  </a:cubicBezTo>
                  <a:cubicBezTo>
                    <a:pt x="139" y="681"/>
                    <a:pt x="156" y="688"/>
                    <a:pt x="177" y="692"/>
                  </a:cubicBezTo>
                  <a:cubicBezTo>
                    <a:pt x="177" y="692"/>
                    <a:pt x="177" y="692"/>
                    <a:pt x="177" y="692"/>
                  </a:cubicBezTo>
                  <a:cubicBezTo>
                    <a:pt x="178" y="692"/>
                    <a:pt x="178" y="693"/>
                    <a:pt x="180" y="693"/>
                  </a:cubicBezTo>
                  <a:cubicBezTo>
                    <a:pt x="182" y="693"/>
                    <a:pt x="185" y="693"/>
                    <a:pt x="189" y="693"/>
                  </a:cubicBezTo>
                  <a:cubicBezTo>
                    <a:pt x="197" y="693"/>
                    <a:pt x="208" y="693"/>
                    <a:pt x="219" y="690"/>
                  </a:cubicBezTo>
                  <a:cubicBezTo>
                    <a:pt x="227" y="688"/>
                    <a:pt x="234" y="685"/>
                    <a:pt x="241" y="681"/>
                  </a:cubicBezTo>
                  <a:cubicBezTo>
                    <a:pt x="247" y="678"/>
                    <a:pt x="252" y="675"/>
                    <a:pt x="256" y="672"/>
                  </a:cubicBezTo>
                  <a:cubicBezTo>
                    <a:pt x="260" y="669"/>
                    <a:pt x="263" y="666"/>
                    <a:pt x="267" y="662"/>
                  </a:cubicBezTo>
                  <a:cubicBezTo>
                    <a:pt x="270" y="660"/>
                    <a:pt x="272" y="657"/>
                    <a:pt x="275" y="654"/>
                  </a:cubicBezTo>
                  <a:cubicBezTo>
                    <a:pt x="278" y="650"/>
                    <a:pt x="282" y="645"/>
                    <a:pt x="286" y="638"/>
                  </a:cubicBezTo>
                  <a:cubicBezTo>
                    <a:pt x="292" y="630"/>
                    <a:pt x="298" y="620"/>
                    <a:pt x="306" y="607"/>
                  </a:cubicBezTo>
                  <a:cubicBezTo>
                    <a:pt x="306" y="607"/>
                    <a:pt x="306" y="607"/>
                    <a:pt x="306" y="607"/>
                  </a:cubicBezTo>
                  <a:lnTo>
                    <a:pt x="475" y="312"/>
                  </a:lnTo>
                  <a:close/>
                </a:path>
              </a:pathLst>
            </a:custGeom>
            <a:solidFill>
              <a:srgbClr val="00B0F0"/>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35" name="Google Shape;1030;p5"/>
            <p:cNvSpPr/>
            <p:nvPr/>
          </p:nvSpPr>
          <p:spPr>
            <a:xfrm>
              <a:off x="4549" y="1143"/>
              <a:ext cx="96" cy="174"/>
            </a:xfrm>
            <a:custGeom>
              <a:avLst/>
              <a:gdLst/>
              <a:ahLst/>
              <a:cxnLst/>
              <a:rect l="l" t="t" r="r" b="b"/>
              <a:pathLst>
                <a:path w="113" h="204" extrusionOk="0">
                  <a:moveTo>
                    <a:pt x="18" y="197"/>
                  </a:moveTo>
                  <a:cubicBezTo>
                    <a:pt x="17" y="197"/>
                    <a:pt x="16" y="196"/>
                    <a:pt x="14" y="195"/>
                  </a:cubicBezTo>
                  <a:cubicBezTo>
                    <a:pt x="2" y="186"/>
                    <a:pt x="0" y="168"/>
                    <a:pt x="9" y="156"/>
                  </a:cubicBezTo>
                  <a:cubicBezTo>
                    <a:pt x="10" y="155"/>
                    <a:pt x="54" y="97"/>
                    <a:pt x="44" y="35"/>
                  </a:cubicBezTo>
                  <a:cubicBezTo>
                    <a:pt x="41" y="20"/>
                    <a:pt x="52" y="5"/>
                    <a:pt x="67" y="3"/>
                  </a:cubicBezTo>
                  <a:cubicBezTo>
                    <a:pt x="83" y="0"/>
                    <a:pt x="97" y="11"/>
                    <a:pt x="99" y="26"/>
                  </a:cubicBezTo>
                  <a:cubicBezTo>
                    <a:pt x="113" y="112"/>
                    <a:pt x="56" y="187"/>
                    <a:pt x="54" y="190"/>
                  </a:cubicBezTo>
                  <a:cubicBezTo>
                    <a:pt x="45" y="202"/>
                    <a:pt x="30" y="204"/>
                    <a:pt x="18" y="197"/>
                  </a:cubicBezTo>
                  <a:close/>
                </a:path>
              </a:pathLst>
            </a:custGeom>
            <a:solidFill>
              <a:srgbClr val="00B0F0"/>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36" name="Google Shape;1031;p5"/>
            <p:cNvSpPr/>
            <p:nvPr/>
          </p:nvSpPr>
          <p:spPr>
            <a:xfrm>
              <a:off x="4674" y="1246"/>
              <a:ext cx="143" cy="145"/>
            </a:xfrm>
            <a:custGeom>
              <a:avLst/>
              <a:gdLst/>
              <a:ahLst/>
              <a:cxnLst/>
              <a:rect l="l" t="t" r="r" b="b"/>
              <a:pathLst>
                <a:path w="167" h="170" extrusionOk="0">
                  <a:moveTo>
                    <a:pt x="18" y="162"/>
                  </a:moveTo>
                  <a:cubicBezTo>
                    <a:pt x="6" y="155"/>
                    <a:pt x="0" y="140"/>
                    <a:pt x="6" y="127"/>
                  </a:cubicBezTo>
                  <a:cubicBezTo>
                    <a:pt x="7" y="124"/>
                    <a:pt x="44" y="37"/>
                    <a:pt x="125" y="6"/>
                  </a:cubicBezTo>
                  <a:cubicBezTo>
                    <a:pt x="140" y="0"/>
                    <a:pt x="156" y="8"/>
                    <a:pt x="161" y="22"/>
                  </a:cubicBezTo>
                  <a:cubicBezTo>
                    <a:pt x="167" y="37"/>
                    <a:pt x="160" y="53"/>
                    <a:pt x="145" y="58"/>
                  </a:cubicBezTo>
                  <a:cubicBezTo>
                    <a:pt x="87" y="81"/>
                    <a:pt x="58" y="148"/>
                    <a:pt x="58" y="149"/>
                  </a:cubicBezTo>
                  <a:cubicBezTo>
                    <a:pt x="52" y="163"/>
                    <a:pt x="35" y="170"/>
                    <a:pt x="21" y="164"/>
                  </a:cubicBezTo>
                  <a:cubicBezTo>
                    <a:pt x="20" y="163"/>
                    <a:pt x="19" y="163"/>
                    <a:pt x="18" y="162"/>
                  </a:cubicBezTo>
                  <a:close/>
                </a:path>
              </a:pathLst>
            </a:custGeom>
            <a:solidFill>
              <a:srgbClr val="B7CBEF"/>
            </a:solidFill>
            <a:ln>
              <a:noFill/>
            </a:ln>
          </p:spPr>
          <p:txBody>
            <a:bodyPr spcFirstLastPara="1" wrap="square" lIns="121900" tIns="60950" rIns="121900" bIns="609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grpSp>
      <p:grpSp>
        <p:nvGrpSpPr>
          <p:cNvPr id="16" name="Google Shape;1032;p5"/>
          <p:cNvGrpSpPr/>
          <p:nvPr/>
        </p:nvGrpSpPr>
        <p:grpSpPr>
          <a:xfrm>
            <a:off x="3059971" y="1612089"/>
            <a:ext cx="1233377" cy="304800"/>
            <a:chOff x="5257800" y="1733550"/>
            <a:chExt cx="925033" cy="228600"/>
          </a:xfrm>
        </p:grpSpPr>
        <p:cxnSp>
          <p:nvCxnSpPr>
            <p:cNvPr id="19" name="Google Shape;1033;p5"/>
            <p:cNvCxnSpPr/>
            <p:nvPr/>
          </p:nvCxnSpPr>
          <p:spPr>
            <a:xfrm rot="10800000" flipH="1">
              <a:off x="5257800" y="1733550"/>
              <a:ext cx="304800" cy="228600"/>
            </a:xfrm>
            <a:prstGeom prst="straightConnector1">
              <a:avLst/>
            </a:prstGeom>
            <a:noFill/>
            <a:ln w="9525" cap="flat" cmpd="sng">
              <a:solidFill>
                <a:srgbClr val="3674D6"/>
              </a:solidFill>
              <a:prstDash val="solid"/>
              <a:round/>
              <a:headEnd type="none" w="sm" len="sm"/>
              <a:tailEnd type="none" w="sm" len="sm"/>
            </a:ln>
          </p:spPr>
        </p:cxnSp>
        <p:cxnSp>
          <p:nvCxnSpPr>
            <p:cNvPr id="20" name="Google Shape;1034;p5"/>
            <p:cNvCxnSpPr/>
            <p:nvPr/>
          </p:nvCxnSpPr>
          <p:spPr>
            <a:xfrm>
              <a:off x="5573233" y="1733550"/>
              <a:ext cx="609600" cy="1588"/>
            </a:xfrm>
            <a:prstGeom prst="straightConnector1">
              <a:avLst/>
            </a:prstGeom>
            <a:noFill/>
            <a:ln w="9525" cap="flat" cmpd="sng">
              <a:solidFill>
                <a:srgbClr val="3674D6"/>
              </a:solidFill>
              <a:prstDash val="solid"/>
              <a:round/>
              <a:headEnd type="none" w="sm" len="sm"/>
              <a:tailEnd type="oval" w="med" len="med"/>
            </a:ln>
          </p:spPr>
        </p:cxnSp>
      </p:grpSp>
      <p:cxnSp>
        <p:nvCxnSpPr>
          <p:cNvPr id="18" name="Google Shape;1035;p5"/>
          <p:cNvCxnSpPr/>
          <p:nvPr/>
        </p:nvCxnSpPr>
        <p:spPr>
          <a:xfrm>
            <a:off x="2988964" y="2295232"/>
            <a:ext cx="1320800" cy="2117"/>
          </a:xfrm>
          <a:prstGeom prst="straightConnector1">
            <a:avLst/>
          </a:prstGeom>
          <a:noFill/>
          <a:ln w="9525" cap="flat" cmpd="sng">
            <a:solidFill>
              <a:srgbClr val="3674D6"/>
            </a:solidFill>
            <a:prstDash val="solid"/>
            <a:round/>
            <a:headEnd type="none" w="sm" len="sm"/>
            <a:tailEnd type="oval" w="med" len="med"/>
          </a:ln>
        </p:spPr>
      </p:cxnSp>
      <p:cxnSp>
        <p:nvCxnSpPr>
          <p:cNvPr id="37" name="Google Shape;1035;p5"/>
          <p:cNvCxnSpPr/>
          <p:nvPr/>
        </p:nvCxnSpPr>
        <p:spPr>
          <a:xfrm>
            <a:off x="2987961" y="2985701"/>
            <a:ext cx="1320800" cy="2117"/>
          </a:xfrm>
          <a:prstGeom prst="straightConnector1">
            <a:avLst/>
          </a:prstGeom>
          <a:noFill/>
          <a:ln w="9525" cap="flat" cmpd="sng">
            <a:solidFill>
              <a:srgbClr val="3674D6"/>
            </a:solidFill>
            <a:prstDash val="solid"/>
            <a:round/>
            <a:headEnd type="none" w="sm" len="sm"/>
            <a:tailEnd type="oval" w="med" len="med"/>
          </a:ln>
        </p:spPr>
      </p:cxnSp>
      <p:cxnSp>
        <p:nvCxnSpPr>
          <p:cNvPr id="38" name="Google Shape;1035;p5"/>
          <p:cNvCxnSpPr/>
          <p:nvPr/>
        </p:nvCxnSpPr>
        <p:spPr>
          <a:xfrm>
            <a:off x="2987961" y="3612813"/>
            <a:ext cx="1320800" cy="2117"/>
          </a:xfrm>
          <a:prstGeom prst="straightConnector1">
            <a:avLst/>
          </a:prstGeom>
          <a:noFill/>
          <a:ln w="9525" cap="flat" cmpd="sng">
            <a:solidFill>
              <a:srgbClr val="3674D6"/>
            </a:solidFill>
            <a:prstDash val="solid"/>
            <a:round/>
            <a:headEnd type="none" w="sm" len="sm"/>
            <a:tailEnd type="oval" w="med" len="med"/>
          </a:ln>
        </p:spPr>
      </p:cxnSp>
      <p:grpSp>
        <p:nvGrpSpPr>
          <p:cNvPr id="39" name="Google Shape;1036;p5"/>
          <p:cNvGrpSpPr/>
          <p:nvPr/>
        </p:nvGrpSpPr>
        <p:grpSpPr>
          <a:xfrm>
            <a:off x="3020414" y="3994177"/>
            <a:ext cx="1285876" cy="276223"/>
            <a:chOff x="5203031" y="3659982"/>
            <a:chExt cx="964407" cy="207168"/>
          </a:xfrm>
        </p:grpSpPr>
        <p:cxnSp>
          <p:nvCxnSpPr>
            <p:cNvPr id="40" name="Google Shape;1037;p5"/>
            <p:cNvCxnSpPr/>
            <p:nvPr/>
          </p:nvCxnSpPr>
          <p:spPr>
            <a:xfrm>
              <a:off x="5203031" y="3659982"/>
              <a:ext cx="264320" cy="185738"/>
            </a:xfrm>
            <a:prstGeom prst="straightConnector1">
              <a:avLst/>
            </a:prstGeom>
            <a:noFill/>
            <a:ln w="9525" cap="flat" cmpd="sng">
              <a:solidFill>
                <a:srgbClr val="3674D6"/>
              </a:solidFill>
              <a:prstDash val="solid"/>
              <a:round/>
              <a:headEnd type="none" w="sm" len="sm"/>
              <a:tailEnd type="none" w="sm" len="sm"/>
            </a:ln>
          </p:spPr>
        </p:cxnSp>
        <p:cxnSp>
          <p:nvCxnSpPr>
            <p:cNvPr id="41" name="Google Shape;1038;p5"/>
            <p:cNvCxnSpPr/>
            <p:nvPr/>
          </p:nvCxnSpPr>
          <p:spPr>
            <a:xfrm flipV="1">
              <a:off x="5481638" y="3861594"/>
              <a:ext cx="685800" cy="5556"/>
            </a:xfrm>
            <a:prstGeom prst="straightConnector1">
              <a:avLst/>
            </a:prstGeom>
            <a:noFill/>
            <a:ln w="9525" cap="flat" cmpd="sng">
              <a:solidFill>
                <a:srgbClr val="3674D6"/>
              </a:solidFill>
              <a:prstDash val="solid"/>
              <a:round/>
              <a:headEnd type="none" w="sm" len="sm"/>
              <a:tailEnd type="oval" w="med" len="med"/>
            </a:ln>
          </p:spPr>
        </p:cxnSp>
      </p:grpSp>
    </p:spTree>
    <p:extLst>
      <p:ext uri="{BB962C8B-B14F-4D97-AF65-F5344CB8AC3E}">
        <p14:creationId xmlns:p14="http://schemas.microsoft.com/office/powerpoint/2010/main" val="246702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C1E9-CE3A-427A-8696-47BCE8F28500}"/>
              </a:ext>
            </a:extLst>
          </p:cNvPr>
          <p:cNvSpPr>
            <a:spLocks noGrp="1"/>
          </p:cNvSpPr>
          <p:nvPr>
            <p:ph type="title"/>
          </p:nvPr>
        </p:nvSpPr>
        <p:spPr/>
        <p:txBody>
          <a:bodyPr/>
          <a:lstStyle/>
          <a:p>
            <a:r>
              <a:rPr lang="en-US" b="1"/>
              <a:t>Truncated Backpropagation Through Time (TBPTT)</a:t>
            </a:r>
          </a:p>
        </p:txBody>
      </p:sp>
      <p:pic>
        <p:nvPicPr>
          <p:cNvPr id="5122" name="Picture 2" descr="What&amp;#39;s the key difference between backprop and truncated backprop through  time? - Quora">
            <a:extLst>
              <a:ext uri="{FF2B5EF4-FFF2-40B4-BE49-F238E27FC236}">
                <a16:creationId xmlns:a16="http://schemas.microsoft.com/office/drawing/2014/main" id="{0DD2B900-7BBB-4D74-A11A-7180786151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318"/>
          <a:stretch/>
        </p:blipFill>
        <p:spPr bwMode="auto">
          <a:xfrm>
            <a:off x="102474" y="3645253"/>
            <a:ext cx="8939049" cy="13776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ackpropagation Through Time: recurrent neural network training technique">
            <a:extLst>
              <a:ext uri="{FF2B5EF4-FFF2-40B4-BE49-F238E27FC236}">
                <a16:creationId xmlns:a16="http://schemas.microsoft.com/office/drawing/2014/main" id="{F809D2AD-D1F0-417F-B3B0-42F5B70D6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50" y="1010720"/>
            <a:ext cx="3785849" cy="23146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145E1B7-D6B4-4C0C-BF50-8B0FEB8363E1}"/>
              </a:ext>
            </a:extLst>
          </p:cNvPr>
          <p:cNvSpPr txBox="1"/>
          <p:nvPr/>
        </p:nvSpPr>
        <p:spPr>
          <a:xfrm>
            <a:off x="4855778" y="1330646"/>
            <a:ext cx="3785849" cy="1674754"/>
          </a:xfrm>
          <a:prstGeom prst="rect">
            <a:avLst/>
          </a:prstGeom>
          <a:noFill/>
        </p:spPr>
        <p:txBody>
          <a:bodyPr wrap="square">
            <a:spAutoFit/>
          </a:bodyPr>
          <a:lstStyle/>
          <a:p>
            <a:pPr marL="6350" marR="0" indent="-6350" algn="just">
              <a:lnSpc>
                <a:spcPct val="150000"/>
              </a:lnSpc>
              <a:spcBef>
                <a:spcPts val="0"/>
              </a:spcBef>
              <a:spcAft>
                <a:spcPts val="0"/>
              </a:spcAft>
            </a:pPr>
            <a:r>
              <a:rPr lang="en-US" sz="1400" b="1">
                <a:solidFill>
                  <a:srgbClr val="515151"/>
                </a:solidFill>
                <a:effectLst/>
                <a:latin typeface="Calibri" panose="020F0502020204030204" pitchFamily="34" charset="0"/>
                <a:ea typeface="Calibri" panose="020F0502020204030204" pitchFamily="34" charset="0"/>
              </a:rPr>
              <a:t>Phương pháp này sẽ thiết lập n bước thời gian tối đa cùng với lỗi có thể được lan truyền. Có nghĩa là, chúng ta có t-n khi n</a:t>
            </a:r>
            <a:r>
              <a:rPr lang="en-US" sz="1400" b="1">
                <a:solidFill>
                  <a:srgbClr val="515151"/>
                </a:solidFill>
                <a:effectLst/>
                <a:latin typeface="Cambria Math" panose="02040503050406030204" pitchFamily="18" charset="0"/>
                <a:ea typeface="Calibri" panose="020F0502020204030204" pitchFamily="34" charset="0"/>
                <a:cs typeface="Cambria Math" panose="02040503050406030204" pitchFamily="18" charset="0"/>
              </a:rPr>
              <a:t>≪</a:t>
            </a:r>
            <a:r>
              <a:rPr lang="en-US" sz="1400" b="1">
                <a:solidFill>
                  <a:srgbClr val="515151"/>
                </a:solidFill>
                <a:effectLst/>
                <a:latin typeface="Calibri" panose="020F0502020204030204" pitchFamily="34" charset="0"/>
                <a:ea typeface="Calibri" panose="020F0502020204030204" pitchFamily="34" charset="0"/>
              </a:rPr>
              <a:t>k  do đó hạn chế được số lượng lỗi bước thời gian tổng thể  của gradient trong quá trình backpropagation.</a:t>
            </a:r>
          </a:p>
        </p:txBody>
      </p:sp>
      <p:pic>
        <p:nvPicPr>
          <p:cNvPr id="12" name="Picture 11" descr="Text&#10;&#10;Description automatically generated with medium confidence">
            <a:extLst>
              <a:ext uri="{FF2B5EF4-FFF2-40B4-BE49-F238E27FC236}">
                <a16:creationId xmlns:a16="http://schemas.microsoft.com/office/drawing/2014/main" id="{0E2908A6-7D97-4317-8D57-3684548DEF5C}"/>
              </a:ext>
            </a:extLst>
          </p:cNvPr>
          <p:cNvPicPr>
            <a:picLocks noChangeAspect="1"/>
          </p:cNvPicPr>
          <p:nvPr/>
        </p:nvPicPr>
        <p:blipFill>
          <a:blip r:embed="rId5"/>
          <a:stretch>
            <a:fillRect/>
          </a:stretch>
        </p:blipFill>
        <p:spPr>
          <a:xfrm>
            <a:off x="4765665" y="3207901"/>
            <a:ext cx="3398520" cy="725805"/>
          </a:xfrm>
          <a:prstGeom prst="rect">
            <a:avLst/>
          </a:prstGeom>
        </p:spPr>
      </p:pic>
    </p:spTree>
    <p:extLst>
      <p:ext uri="{BB962C8B-B14F-4D97-AF65-F5344CB8AC3E}">
        <p14:creationId xmlns:p14="http://schemas.microsoft.com/office/powerpoint/2010/main" val="1541693268"/>
      </p:ext>
    </p:extLst>
  </p:cSld>
  <p:clrMapOvr>
    <a:masterClrMapping/>
  </p:clrMapOvr>
  <p:transition advTm="81558">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L1 vs L2 Regularization: The intuitive difference | by Dhaval Taunk |  Analytics Vidhya | Medium">
            <a:extLst>
              <a:ext uri="{FF2B5EF4-FFF2-40B4-BE49-F238E27FC236}">
                <a16:creationId xmlns:a16="http://schemas.microsoft.com/office/drawing/2014/main" id="{3817D324-E847-467A-A384-2284A9862F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68476" y="1497653"/>
            <a:ext cx="4589375" cy="333772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082FD6B-88CF-4B8D-ACB9-71D843ED3B13}"/>
              </a:ext>
            </a:extLst>
          </p:cNvPr>
          <p:cNvSpPr txBox="1">
            <a:spLocks/>
          </p:cNvSpPr>
          <p:nvPr/>
        </p:nvSpPr>
        <p:spPr>
          <a:xfrm>
            <a:off x="786151" y="308120"/>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b="1"/>
              <a:t>L1 and L2 Penalty On The Recurrent Weights Whh</a:t>
            </a:r>
          </a:p>
        </p:txBody>
      </p:sp>
      <p:sp>
        <p:nvSpPr>
          <p:cNvPr id="8" name="TextBox 7">
            <a:extLst>
              <a:ext uri="{FF2B5EF4-FFF2-40B4-BE49-F238E27FC236}">
                <a16:creationId xmlns:a16="http://schemas.microsoft.com/office/drawing/2014/main" id="{D77B3E44-D785-4162-9911-70507CE2CF53}"/>
              </a:ext>
            </a:extLst>
          </p:cNvPr>
          <p:cNvSpPr txBox="1"/>
          <p:nvPr/>
        </p:nvSpPr>
        <p:spPr>
          <a:xfrm>
            <a:off x="786149" y="1889243"/>
            <a:ext cx="2490951" cy="2554545"/>
          </a:xfrm>
          <a:prstGeom prst="rect">
            <a:avLst/>
          </a:prstGeom>
          <a:noFill/>
        </p:spPr>
        <p:txBody>
          <a:bodyPr wrap="square">
            <a:spAutoFit/>
          </a:bodyPr>
          <a:lstStyle/>
          <a:p>
            <a:r>
              <a:rPr lang="en-US" sz="2000" b="1">
                <a:solidFill>
                  <a:srgbClr val="515151"/>
                </a:solidFill>
                <a:effectLst/>
                <a:latin typeface="Calibri" panose="020F0502020204030204" pitchFamily="34" charset="0"/>
                <a:ea typeface="Calibri" panose="020F0502020204030204" pitchFamily="34" charset="0"/>
              </a:rPr>
              <a:t>Phương pháp này sử dụng regularization để đảm bảo rằng spectral radius của Whh không vượt quá 1</a:t>
            </a:r>
          </a:p>
          <a:p>
            <a:r>
              <a:rPr lang="en-US" sz="2000" b="1">
                <a:solidFill>
                  <a:srgbClr val="515151"/>
                </a:solidFill>
                <a:latin typeface="Calibri" panose="020F0502020204030204" pitchFamily="34" charset="0"/>
              </a:rPr>
              <a:t>=&gt; Không xảy ra explode</a:t>
            </a:r>
            <a:endParaRPr lang="en-US" sz="2000" b="1"/>
          </a:p>
        </p:txBody>
      </p:sp>
    </p:spTree>
    <p:extLst>
      <p:ext uri="{BB962C8B-B14F-4D97-AF65-F5344CB8AC3E}">
        <p14:creationId xmlns:p14="http://schemas.microsoft.com/office/powerpoint/2010/main" val="617114336"/>
      </p:ext>
    </p:extLst>
  </p:cSld>
  <p:clrMapOvr>
    <a:masterClrMapping/>
  </p:clrMapOvr>
  <p:transition advTm="43291">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D05E-0DE5-40E9-97DB-B76236B5628A}"/>
              </a:ext>
            </a:extLst>
          </p:cNvPr>
          <p:cNvSpPr>
            <a:spLocks noGrp="1"/>
          </p:cNvSpPr>
          <p:nvPr>
            <p:ph type="title"/>
          </p:nvPr>
        </p:nvSpPr>
        <p:spPr>
          <a:xfrm>
            <a:off x="482600" y="241301"/>
            <a:ext cx="8178800" cy="851803"/>
          </a:xfrm>
        </p:spPr>
        <p:txBody>
          <a:bodyPr>
            <a:normAutofit/>
          </a:bodyPr>
          <a:lstStyle/>
          <a:p>
            <a:r>
              <a:rPr lang="en-US" sz="2700" b="1">
                <a:latin typeface="PT Sans" panose="020B0503020203020204" pitchFamily="34" charset="0"/>
              </a:rPr>
              <a:t>Teacher Forcing</a:t>
            </a:r>
            <a:r>
              <a:rPr lang="en-US" sz="2700">
                <a:latin typeface="PT Sans" panose="020B0503020203020204" pitchFamily="34" charset="0"/>
              </a:rPr>
              <a:t> </a:t>
            </a:r>
            <a:endParaRPr lang="en-US" sz="2700"/>
          </a:p>
        </p:txBody>
      </p:sp>
      <p:pic>
        <p:nvPicPr>
          <p:cNvPr id="2053" name="Picture 5" descr="What is Teacher Forcing?. A common technique in training… | by Wanshun Wong  | Towards Data Science">
            <a:extLst>
              <a:ext uri="{FF2B5EF4-FFF2-40B4-BE49-F238E27FC236}">
                <a16:creationId xmlns:a16="http://schemas.microsoft.com/office/drawing/2014/main" id="{3C657E3D-0C31-43EB-B85A-BB6ED565E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771" y="337545"/>
            <a:ext cx="2738972" cy="46916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670B8D-C002-40C4-8BE3-6A721B8EF313}"/>
              </a:ext>
            </a:extLst>
          </p:cNvPr>
          <p:cNvSpPr txBox="1"/>
          <p:nvPr/>
        </p:nvSpPr>
        <p:spPr>
          <a:xfrm>
            <a:off x="676361" y="1987301"/>
            <a:ext cx="3895639" cy="1900777"/>
          </a:xfrm>
          <a:prstGeom prst="rect">
            <a:avLst/>
          </a:prstGeom>
          <a:noFill/>
        </p:spPr>
        <p:txBody>
          <a:bodyPr wrap="square">
            <a:spAutoFit/>
          </a:bodyPr>
          <a:lstStyle/>
          <a:p>
            <a:pPr marL="6350" marR="0" indent="-6350" algn="just">
              <a:lnSpc>
                <a:spcPct val="150000"/>
              </a:lnSpc>
              <a:spcBef>
                <a:spcPts val="0"/>
              </a:spcBef>
              <a:spcAft>
                <a:spcPts val="0"/>
              </a:spcAft>
            </a:pPr>
            <a:r>
              <a:rPr lang="en-US" sz="1600" b="1">
                <a:solidFill>
                  <a:srgbClr val="515151"/>
                </a:solidFill>
                <a:effectLst/>
                <a:latin typeface="Calibri" panose="020F0502020204030204" pitchFamily="34" charset="0"/>
                <a:ea typeface="Calibri" panose="020F0502020204030204" pitchFamily="34" charset="0"/>
              </a:rPr>
              <a:t>Phương pháp này tìm cách khởi tạo model theo đúng chế độ và đúng vùng không gian. Nó có thể được sử dụng để đào tạo generator model hoặc các mô hình hoạt động với độ dài bộ nhớ không giới hạn. </a:t>
            </a:r>
          </a:p>
        </p:txBody>
      </p:sp>
    </p:spTree>
    <p:extLst>
      <p:ext uri="{BB962C8B-B14F-4D97-AF65-F5344CB8AC3E}">
        <p14:creationId xmlns:p14="http://schemas.microsoft.com/office/powerpoint/2010/main" val="1503964374"/>
      </p:ext>
    </p:extLst>
  </p:cSld>
  <p:clrMapOvr>
    <a:masterClrMapping/>
  </p:clrMapOvr>
  <p:transition advTm="41132">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Gradient Clipping?. A simple yet effective way to tackle… | by  Wanshun Wong | Towards Data Science">
            <a:extLst>
              <a:ext uri="{FF2B5EF4-FFF2-40B4-BE49-F238E27FC236}">
                <a16:creationId xmlns:a16="http://schemas.microsoft.com/office/drawing/2014/main" id="{83B55DD3-0F2C-4B4B-A614-2E36FB7BE2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2936" y="850742"/>
            <a:ext cx="5453063" cy="2701529"/>
          </a:xfrm>
          <a:prstGeom prst="rect">
            <a:avLst/>
          </a:prstGeom>
          <a:extLst>
            <a:ext uri="{909E8E84-426E-40DD-AFC4-6F175D3DCCD1}">
              <a14:hiddenFill xmlns:a14="http://schemas.microsoft.com/office/drawing/2010/main">
                <a:solidFill>
                  <a:srgbClr val="FFFFFF"/>
                </a:solidFill>
              </a14:hiddenFill>
            </a:ext>
          </a:extLst>
        </p:spPr>
      </p:pic>
      <p:pic>
        <p:nvPicPr>
          <p:cNvPr id="3074" name="Picture 2" descr="Gradient Clipping Definition | DeepAI">
            <a:extLst>
              <a:ext uri="{FF2B5EF4-FFF2-40B4-BE49-F238E27FC236}">
                <a16:creationId xmlns:a16="http://schemas.microsoft.com/office/drawing/2014/main" id="{804869CC-9AD1-4EB6-B358-D01A62B2D7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2936" y="3552271"/>
            <a:ext cx="5453063" cy="1298972"/>
          </a:xfrm>
          <a:prstGeom prst="rect">
            <a:avLst/>
          </a:prstGeom>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118C197-6196-4259-B419-A8E592EC46DD}"/>
              </a:ext>
            </a:extLst>
          </p:cNvPr>
          <p:cNvSpPr txBox="1">
            <a:spLocks/>
          </p:cNvSpPr>
          <p:nvPr/>
        </p:nvSpPr>
        <p:spPr>
          <a:xfrm>
            <a:off x="385909" y="120595"/>
            <a:ext cx="8178800" cy="851803"/>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2700" b="1">
                <a:latin typeface="PT Sans" panose="020B0503020203020204" pitchFamily="34" charset="0"/>
              </a:rPr>
              <a:t>Gradients Clipping </a:t>
            </a:r>
            <a:endParaRPr lang="en-US" sz="2700"/>
          </a:p>
        </p:txBody>
      </p:sp>
      <p:sp>
        <p:nvSpPr>
          <p:cNvPr id="11" name="TextBox 10">
            <a:extLst>
              <a:ext uri="{FF2B5EF4-FFF2-40B4-BE49-F238E27FC236}">
                <a16:creationId xmlns:a16="http://schemas.microsoft.com/office/drawing/2014/main" id="{9A7A4C50-DE75-4101-B53B-A6FE0695F22B}"/>
              </a:ext>
            </a:extLst>
          </p:cNvPr>
          <p:cNvSpPr txBox="1"/>
          <p:nvPr/>
        </p:nvSpPr>
        <p:spPr>
          <a:xfrm>
            <a:off x="661177" y="1647212"/>
            <a:ext cx="2656491" cy="2554545"/>
          </a:xfrm>
          <a:prstGeom prst="rect">
            <a:avLst/>
          </a:prstGeom>
          <a:noFill/>
        </p:spPr>
        <p:txBody>
          <a:bodyPr wrap="square">
            <a:spAutoFit/>
          </a:bodyPr>
          <a:lstStyle/>
          <a:p>
            <a:r>
              <a:rPr lang="en-US" sz="2000" b="1">
                <a:solidFill>
                  <a:srgbClr val="515151"/>
                </a:solidFill>
                <a:effectLst/>
                <a:latin typeface="Calibri" panose="020F0502020204030204" pitchFamily="34" charset="0"/>
                <a:ea typeface="Calibri" panose="020F0502020204030204" pitchFamily="34" charset="0"/>
              </a:rPr>
              <a:t>Phương pháp này hoạt động bằng cách clip gradients trong quá trình backpropagation để ngăn chúng vượt qua một threshold nào đó.</a:t>
            </a:r>
            <a:endParaRPr lang="en-US" sz="2000" b="1"/>
          </a:p>
        </p:txBody>
      </p:sp>
    </p:spTree>
    <p:extLst>
      <p:ext uri="{BB962C8B-B14F-4D97-AF65-F5344CB8AC3E}">
        <p14:creationId xmlns:p14="http://schemas.microsoft.com/office/powerpoint/2010/main" val="474018277"/>
      </p:ext>
    </p:extLst>
  </p:cSld>
  <p:clrMapOvr>
    <a:masterClrMapping/>
  </p:clrMapOvr>
  <p:transition advTm="54404">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D7FC-334F-409E-AC31-F1C577B870DF}"/>
              </a:ext>
            </a:extLst>
          </p:cNvPr>
          <p:cNvSpPr>
            <a:spLocks noGrp="1"/>
          </p:cNvSpPr>
          <p:nvPr>
            <p:ph type="title"/>
          </p:nvPr>
        </p:nvSpPr>
        <p:spPr>
          <a:xfrm>
            <a:off x="613979" y="108816"/>
            <a:ext cx="8178800" cy="851803"/>
          </a:xfrm>
        </p:spPr>
        <p:txBody>
          <a:bodyPr>
            <a:normAutofit fontScale="90000"/>
          </a:bodyPr>
          <a:lstStyle/>
          <a:p>
            <a:r>
              <a:rPr lang="en-US" sz="2700" b="1">
                <a:latin typeface="PT Sans" panose="020B0503020203020204" pitchFamily="34" charset="0"/>
              </a:rPr>
              <a:t>Echo State Networks</a:t>
            </a:r>
            <a:br>
              <a:rPr lang="en-US" sz="2700">
                <a:latin typeface="PT Sans" panose="020B0503020203020204" pitchFamily="34" charset="0"/>
              </a:rPr>
            </a:br>
            <a:endParaRPr lang="en-US" sz="2700"/>
          </a:p>
        </p:txBody>
      </p:sp>
      <p:pic>
        <p:nvPicPr>
          <p:cNvPr id="6146" name="Picture 2" descr="A) Echo State Network consists of three layers: input layer,... | Download  Scientific Diagram">
            <a:extLst>
              <a:ext uri="{FF2B5EF4-FFF2-40B4-BE49-F238E27FC236}">
                <a16:creationId xmlns:a16="http://schemas.microsoft.com/office/drawing/2014/main" id="{7DB205DF-D735-427F-A170-0BBC519494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34758" y="769551"/>
            <a:ext cx="3958021" cy="36043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2D1F2D-1819-46D5-8506-54D611F515C2}"/>
              </a:ext>
            </a:extLst>
          </p:cNvPr>
          <p:cNvSpPr txBox="1"/>
          <p:nvPr/>
        </p:nvSpPr>
        <p:spPr>
          <a:xfrm>
            <a:off x="131379" y="1436694"/>
            <a:ext cx="4572000" cy="2270109"/>
          </a:xfrm>
          <a:prstGeom prst="rect">
            <a:avLst/>
          </a:prstGeom>
          <a:noFill/>
        </p:spPr>
        <p:txBody>
          <a:bodyPr wrap="square">
            <a:spAutoFit/>
          </a:bodyPr>
          <a:lstStyle/>
          <a:p>
            <a:pPr marL="6350" marR="0" indent="-6350" algn="just">
              <a:lnSpc>
                <a:spcPct val="150000"/>
              </a:lnSpc>
              <a:spcBef>
                <a:spcPts val="0"/>
              </a:spcBef>
              <a:spcAft>
                <a:spcPts val="0"/>
              </a:spcAft>
            </a:pPr>
            <a:r>
              <a:rPr lang="en-US" sz="1600" b="1">
                <a:solidFill>
                  <a:srgbClr val="515151"/>
                </a:solidFill>
                <a:effectLst/>
                <a:latin typeface="Calibri" panose="020F0502020204030204" pitchFamily="34" charset="0"/>
                <a:ea typeface="Calibri" panose="020F0502020204030204" pitchFamily="34" charset="0"/>
              </a:rPr>
              <a:t>Phương pháp này hoạt động bằng cách không học trọng số giữa input và hidden Whx và trọng số giữa hidden và hidden Whh. Thay vào đó ta sẽ thay thế bằng các mẫu phân phối được lựa chọn cẩn thận. Dữ liệu training được sử dụng để học trọng số giữa hidden và output Wyh</a:t>
            </a:r>
          </a:p>
        </p:txBody>
      </p:sp>
    </p:spTree>
    <p:extLst>
      <p:ext uri="{BB962C8B-B14F-4D97-AF65-F5344CB8AC3E}">
        <p14:creationId xmlns:p14="http://schemas.microsoft.com/office/powerpoint/2010/main" val="3661171697"/>
      </p:ext>
    </p:extLst>
  </p:cSld>
  <p:clrMapOvr>
    <a:masterClrMapping/>
  </p:clrMapOvr>
  <p:transition advTm="72990">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12FB-A187-4572-BD4F-C0CC3AF07275}"/>
              </a:ext>
            </a:extLst>
          </p:cNvPr>
          <p:cNvSpPr>
            <a:spLocks noGrp="1"/>
          </p:cNvSpPr>
          <p:nvPr>
            <p:ph type="title"/>
          </p:nvPr>
        </p:nvSpPr>
        <p:spPr>
          <a:xfrm>
            <a:off x="482601" y="1273628"/>
            <a:ext cx="2971546" cy="3387270"/>
          </a:xfrm>
        </p:spPr>
        <p:txBody>
          <a:bodyPr anchor="t">
            <a:normAutofit/>
          </a:bodyPr>
          <a:lstStyle/>
          <a:p>
            <a:r>
              <a:rPr lang="en-US" sz="2700" b="1">
                <a:latin typeface="PT Sans" panose="020B0503020203020204" pitchFamily="34" charset="0"/>
              </a:rPr>
              <a:t>Vanishing Gradients</a:t>
            </a:r>
            <a:endParaRPr lang="en-US" sz="2700"/>
          </a:p>
        </p:txBody>
      </p:sp>
      <p:sp>
        <p:nvSpPr>
          <p:cNvPr id="3" name="Content Placeholder 2">
            <a:extLst>
              <a:ext uri="{FF2B5EF4-FFF2-40B4-BE49-F238E27FC236}">
                <a16:creationId xmlns:a16="http://schemas.microsoft.com/office/drawing/2014/main" id="{3B6427AC-E6CD-4125-9E72-F1060660B64D}"/>
              </a:ext>
            </a:extLst>
          </p:cNvPr>
          <p:cNvSpPr>
            <a:spLocks noGrp="1"/>
          </p:cNvSpPr>
          <p:nvPr>
            <p:ph idx="1"/>
          </p:nvPr>
        </p:nvSpPr>
        <p:spPr>
          <a:xfrm>
            <a:off x="3802515" y="1273628"/>
            <a:ext cx="4858885" cy="3387271"/>
          </a:xfrm>
        </p:spPr>
        <p:txBody>
          <a:bodyPr>
            <a:normAutofit fontScale="92500" lnSpcReduction="20000"/>
          </a:bodyPr>
          <a:lstStyle/>
          <a:p>
            <a:r>
              <a:rPr lang="en-US" b="1" i="0">
                <a:effectLst/>
                <a:latin typeface="PT Sans" panose="020B0503020203020204" pitchFamily="34" charset="0"/>
              </a:rPr>
              <a:t>Leaky Integration Units</a:t>
            </a:r>
          </a:p>
          <a:p>
            <a:r>
              <a:rPr lang="en-US" b="1" i="0">
                <a:effectLst/>
                <a:latin typeface="PT Sans" panose="020B0503020203020204" pitchFamily="34" charset="0"/>
              </a:rPr>
              <a:t>Long Short-Term Memory</a:t>
            </a:r>
          </a:p>
          <a:p>
            <a:r>
              <a:rPr lang="en-US" b="1" i="0">
                <a:effectLst/>
                <a:latin typeface="PT Sans" panose="020B0503020203020204" pitchFamily="34" charset="0"/>
              </a:rPr>
              <a:t>Gated Recurrent Unit</a:t>
            </a:r>
          </a:p>
          <a:p>
            <a:r>
              <a:rPr lang="en-US" b="1" i="0">
                <a:effectLst/>
                <a:latin typeface="PT Sans" panose="020B0503020203020204" pitchFamily="34" charset="0"/>
              </a:rPr>
              <a:t>Hessian Free Optimizer With Structural Dumping</a:t>
            </a:r>
          </a:p>
          <a:p>
            <a:r>
              <a:rPr lang="en-US" b="1" i="0">
                <a:effectLst/>
                <a:latin typeface="PT Sans" panose="020B0503020203020204" pitchFamily="34" charset="0"/>
              </a:rPr>
              <a:t>Vanishing Gradient Regularization</a:t>
            </a:r>
            <a:endParaRPr lang="en-US" b="1">
              <a:latin typeface="PT Sans" panose="020B0503020203020204" pitchFamily="34" charset="0"/>
            </a:endParaRPr>
          </a:p>
          <a:p>
            <a:r>
              <a:rPr lang="en-US" b="1" i="0">
                <a:effectLst/>
                <a:latin typeface="PT Sans" panose="020B0503020203020204" pitchFamily="34" charset="0"/>
              </a:rPr>
              <a:t>Orthogonal initialization</a:t>
            </a:r>
            <a:endParaRPr lang="en-US" b="1">
              <a:latin typeface="PT Sans" panose="020B0503020203020204" pitchFamily="34" charset="0"/>
            </a:endParaRPr>
          </a:p>
        </p:txBody>
      </p:sp>
    </p:spTree>
    <p:extLst>
      <p:ext uri="{BB962C8B-B14F-4D97-AF65-F5344CB8AC3E}">
        <p14:creationId xmlns:p14="http://schemas.microsoft.com/office/powerpoint/2010/main" val="3966120903"/>
      </p:ext>
    </p:extLst>
  </p:cSld>
  <p:clrMapOvr>
    <a:masterClrMapping/>
  </p:clrMapOvr>
  <p:transition advTm="48260">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Graphical illustrations of a LTSM, b GRU, c leaky unit and d internal memory gate (IMG). Dashed lines is connections with time-lag">
            <a:extLst>
              <a:ext uri="{FF2B5EF4-FFF2-40B4-BE49-F238E27FC236}">
                <a16:creationId xmlns:a16="http://schemas.microsoft.com/office/drawing/2014/main" id="{E87BBE88-32C1-4DB6-BAEE-764282C92C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1626" y="481391"/>
            <a:ext cx="6820748" cy="418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160443"/>
      </p:ext>
    </p:extLst>
  </p:cSld>
  <p:clrMapOvr>
    <a:masterClrMapping/>
  </p:clrMapOvr>
  <p:transition advTm="25411">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50EEF56-CBB7-421A-BBD4-A804FE90571B}"/>
              </a:ext>
            </a:extLst>
          </p:cNvPr>
          <p:cNvSpPr>
            <a:spLocks noGrp="1"/>
          </p:cNvSpPr>
          <p:nvPr>
            <p:ph type="title"/>
          </p:nvPr>
        </p:nvSpPr>
        <p:spPr/>
        <p:txBody>
          <a:bodyPr/>
          <a:lstStyle/>
          <a:p>
            <a:r>
              <a:rPr lang="en-US"/>
              <a:t>Long Short-Term Memory - LSTM</a:t>
            </a:r>
          </a:p>
        </p:txBody>
      </p:sp>
      <p:sp>
        <p:nvSpPr>
          <p:cNvPr id="3" name="Chỗ dành sẵn cho Văn bản 2">
            <a:extLst>
              <a:ext uri="{FF2B5EF4-FFF2-40B4-BE49-F238E27FC236}">
                <a16:creationId xmlns:a16="http://schemas.microsoft.com/office/drawing/2014/main" id="{B186A7E8-EBA6-4C6F-A4DC-9C696652A390}"/>
              </a:ext>
            </a:extLst>
          </p:cNvPr>
          <p:cNvSpPr>
            <a:spLocks noGrp="1"/>
          </p:cNvSpPr>
          <p:nvPr>
            <p:ph type="body" idx="1"/>
          </p:nvPr>
        </p:nvSpPr>
        <p:spPr>
          <a:xfrm>
            <a:off x="786151" y="1261700"/>
            <a:ext cx="6515401" cy="3573600"/>
          </a:xfrm>
        </p:spPr>
        <p:txBody>
          <a:bodyPr/>
          <a:lstStyle/>
          <a:p>
            <a:r>
              <a:rPr lang="en-US" sz="2000"/>
              <a:t>Là một dạng đặc biệt của RNN.</a:t>
            </a:r>
          </a:p>
          <a:p>
            <a:r>
              <a:rPr lang="en-US" sz="2000"/>
              <a:t>Đây là một dạng thiết kế RNN để tránh vấn đề vanishing gradient (phụ thuộc lâu dài).</a:t>
            </a:r>
          </a:p>
        </p:txBody>
      </p:sp>
      <p:sp>
        <p:nvSpPr>
          <p:cNvPr id="4" name="Chỗ dành sẵn cho Số hiệu Bản chiếu 3">
            <a:extLst>
              <a:ext uri="{FF2B5EF4-FFF2-40B4-BE49-F238E27FC236}">
                <a16:creationId xmlns:a16="http://schemas.microsoft.com/office/drawing/2014/main" id="{07B8367E-2C86-4A78-82D0-29B9D88C95C5}"/>
              </a:ext>
            </a:extLst>
          </p:cNvPr>
          <p:cNvSpPr>
            <a:spLocks noGrp="1"/>
          </p:cNvSpPr>
          <p:nvPr>
            <p:ph type="sldNum" idx="12"/>
          </p:nvPr>
        </p:nvSpPr>
        <p:spPr/>
        <p:txBody>
          <a:bodyPr/>
          <a:lstStyle/>
          <a:p>
            <a:fld id="{00000000-1234-1234-1234-123412341234}" type="slidenum">
              <a:rPr lang="en-US" smtClean="0"/>
              <a:pPr/>
              <a:t>27</a:t>
            </a:fld>
            <a:endParaRPr lang="en-US"/>
          </a:p>
        </p:txBody>
      </p:sp>
      <p:pic>
        <p:nvPicPr>
          <p:cNvPr id="5" name="Hình ảnh 4">
            <a:extLst>
              <a:ext uri="{FF2B5EF4-FFF2-40B4-BE49-F238E27FC236}">
                <a16:creationId xmlns:a16="http://schemas.microsoft.com/office/drawing/2014/main" id="{4074499F-7DEB-4B1B-A909-371A60B127D5}"/>
              </a:ext>
            </a:extLst>
          </p:cNvPr>
          <p:cNvPicPr>
            <a:picLocks noChangeAspect="1"/>
          </p:cNvPicPr>
          <p:nvPr/>
        </p:nvPicPr>
        <p:blipFill>
          <a:blip r:embed="rId2"/>
          <a:stretch>
            <a:fillRect/>
          </a:stretch>
        </p:blipFill>
        <p:spPr>
          <a:xfrm>
            <a:off x="1557445" y="2571750"/>
            <a:ext cx="6029109" cy="2327841"/>
          </a:xfrm>
          <a:prstGeom prst="rect">
            <a:avLst/>
          </a:prstGeom>
        </p:spPr>
      </p:pic>
    </p:spTree>
    <p:extLst>
      <p:ext uri="{BB962C8B-B14F-4D97-AF65-F5344CB8AC3E}">
        <p14:creationId xmlns:p14="http://schemas.microsoft.com/office/powerpoint/2010/main" val="847091756"/>
      </p:ext>
    </p:extLst>
  </p:cSld>
  <p:clrMapOvr>
    <a:masterClrMapping/>
  </p:clrMapOvr>
  <p:transition advTm="19352">
    <p:fade thruBlk="1"/>
  </p:transition>
  <p:extLst>
    <p:ext uri="{3A86A75C-4F4B-4683-9AE1-C65F6400EC91}">
      <p14:laserTraceLst xmlns:p14="http://schemas.microsoft.com/office/powerpoint/2010/main">
        <p14:tracePtLst>
          <p14:tracePt t="5392" x="2565400" y="4641850"/>
          <p14:tracePt t="5952" x="300038" y="5095875"/>
          <p14:tracePt t="5959" x="263525" y="5078413"/>
          <p14:tracePt t="5968" x="234950" y="5059363"/>
          <p14:tracePt t="5973" x="215900" y="5040313"/>
          <p14:tracePt t="5982" x="160338" y="5011738"/>
          <p14:tracePt t="5990" x="141288" y="4992688"/>
          <p14:tracePt t="5997" x="122238" y="4975225"/>
          <p14:tracePt t="6006" x="103188" y="4965700"/>
          <p14:tracePt t="6013" x="74613" y="4937125"/>
          <p14:tracePt t="6022" x="55563" y="4918075"/>
          <p14:tracePt t="6029" x="47625" y="4899025"/>
          <p14:tracePt t="6038" x="38100" y="4879975"/>
          <p14:tracePt t="6045" x="28575" y="4862513"/>
          <p14:tracePt t="6056" x="19050" y="4833938"/>
          <p14:tracePt t="6061" x="9525" y="4814888"/>
          <p14:tracePt t="6068" x="0" y="4805363"/>
          <p14:tracePt t="6438" x="9525" y="3810000"/>
          <p14:tracePt t="6444" x="28575" y="3763963"/>
          <p14:tracePt t="6451" x="47625" y="3735388"/>
          <p14:tracePt t="6459" x="65088" y="3679825"/>
          <p14:tracePt t="6468" x="93663" y="3651250"/>
          <p14:tracePt t="6476" x="103188" y="3622675"/>
          <p14:tracePt t="6485" x="122238" y="3576638"/>
          <p14:tracePt t="6491" x="141288" y="3519488"/>
          <p14:tracePt t="6500" x="150813" y="3482975"/>
          <p14:tracePt t="6508" x="177800" y="3435350"/>
          <p14:tracePt t="6516" x="196850" y="3387725"/>
          <p14:tracePt t="6524" x="215900" y="3351213"/>
          <p14:tracePt t="6531" x="244475" y="3303588"/>
          <p14:tracePt t="6537" x="263525" y="3275013"/>
          <p14:tracePt t="6546" x="271463" y="3257550"/>
          <p14:tracePt t="6553" x="290513" y="3228975"/>
          <p14:tracePt t="6561" x="300038" y="3219450"/>
          <p14:tracePt t="6569" x="300038" y="3200400"/>
          <p14:tracePt t="6577" x="309563" y="3181350"/>
          <p14:tracePt t="6593" x="309563" y="3171825"/>
          <p14:tracePt t="6602" x="319088" y="3162300"/>
          <p14:tracePt t="6619" x="328613" y="3154363"/>
          <p14:tracePt t="6631" x="328613" y="3144838"/>
          <p14:tracePt t="6648" x="338138" y="3144838"/>
          <p14:tracePt t="6663" x="347663" y="3125788"/>
          <p14:tracePt t="6680" x="357188" y="3106738"/>
          <p14:tracePt t="6689" x="357188" y="3097213"/>
          <p14:tracePt t="6696" x="357188" y="3087688"/>
          <p14:tracePt t="6712" x="366713" y="3087688"/>
          <p14:tracePt t="6718" x="366713" y="3078163"/>
          <p14:tracePt t="6725" x="376238" y="3068638"/>
          <p14:tracePt t="6742" x="384175" y="3059113"/>
          <p14:tracePt t="6750" x="384175" y="3051175"/>
          <p14:tracePt t="6758" x="393700" y="3051175"/>
          <p14:tracePt t="6766" x="393700" y="3041650"/>
          <p14:tracePt t="6774" x="412750" y="3022600"/>
          <p14:tracePt t="6782" x="422275" y="3003550"/>
          <p14:tracePt t="6789" x="431800" y="3003550"/>
          <p14:tracePt t="6797" x="431800" y="2984500"/>
          <p14:tracePt t="6806" x="441325" y="2984500"/>
          <p14:tracePt t="6814" x="450850" y="2965450"/>
          <p14:tracePt t="6819" x="469900" y="2946400"/>
          <p14:tracePt t="6827" x="479425" y="2928938"/>
          <p14:tracePt t="6835" x="488950" y="2909888"/>
          <p14:tracePt t="6843" x="506413" y="2890838"/>
          <p14:tracePt t="6852" x="515938" y="2871788"/>
          <p14:tracePt t="6859" x="515938" y="2852738"/>
          <p14:tracePt t="6869" x="515938" y="2843213"/>
          <p14:tracePt t="6885" x="534988" y="2825750"/>
          <p14:tracePt t="6892" x="544513" y="2816225"/>
          <p14:tracePt t="6899" x="544513" y="2806700"/>
          <p14:tracePt t="6908" x="554038" y="2806700"/>
          <p14:tracePt t="6914" x="563563" y="2797175"/>
          <p14:tracePt t="6922" x="582613" y="2778125"/>
          <p14:tracePt t="6929" x="600075" y="2759075"/>
          <p14:tracePt t="6937" x="619125" y="2749550"/>
          <p14:tracePt t="6946" x="628650" y="2732088"/>
          <p14:tracePt t="6953" x="638175" y="2732088"/>
          <p14:tracePt t="6962" x="647700" y="2713038"/>
          <p14:tracePt t="6969" x="666750" y="2703513"/>
          <p14:tracePt t="6978" x="676275" y="2693988"/>
          <p14:tracePt t="6985" x="676275" y="2684463"/>
          <p14:tracePt t="6993" x="685800" y="2684463"/>
          <p14:tracePt t="7016" x="695325" y="2684463"/>
          <p14:tracePt t="7024" x="695325" y="2674938"/>
          <p14:tracePt t="7048" x="704850" y="2665413"/>
          <p14:tracePt t="7063" x="712788" y="2655888"/>
          <p14:tracePt t="7072" x="722313" y="2646363"/>
          <p14:tracePt t="7096" x="731838" y="2636838"/>
          <p14:tracePt t="7101" x="741363" y="2636838"/>
          <p14:tracePt t="7109" x="760413" y="2627313"/>
          <p14:tracePt t="7119" x="760413" y="2619375"/>
          <p14:tracePt t="7125" x="788988" y="2609850"/>
          <p14:tracePt t="7135" x="815975" y="2609850"/>
          <p14:tracePt t="7142" x="844550" y="2600325"/>
          <p14:tracePt t="7149" x="873125" y="2600325"/>
          <p14:tracePt t="7158" x="901700" y="2600325"/>
          <p14:tracePt t="7166" x="928688" y="2590800"/>
          <p14:tracePt t="7174" x="947738" y="2590800"/>
          <p14:tracePt t="7182" x="957263" y="2590800"/>
          <p14:tracePt t="7189" x="976313" y="2590800"/>
          <p14:tracePt t="7196" x="985838" y="2590800"/>
          <p14:tracePt t="7205" x="995363" y="2590800"/>
          <p14:tracePt t="7212" x="1004888" y="2590800"/>
          <p14:tracePt t="7219" x="1014413" y="2581275"/>
          <p14:tracePt t="7228" x="1023938" y="2581275"/>
          <p14:tracePt t="7259" x="1033463" y="2581275"/>
          <p14:tracePt t="7268" x="1050925" y="2581275"/>
          <p14:tracePt t="7276" x="1060450" y="2581275"/>
          <p14:tracePt t="7290" x="1079500" y="2581275"/>
          <p14:tracePt t="7298" x="1098550" y="2581275"/>
          <p14:tracePt t="7306" x="1127125" y="2581275"/>
          <p14:tracePt t="7314" x="1144588" y="2581275"/>
          <p14:tracePt t="7322" x="1154113" y="2581275"/>
          <p14:tracePt t="7329" x="1173163" y="2581275"/>
          <p14:tracePt t="7338" x="1192213" y="2581275"/>
          <p14:tracePt t="7346" x="1211263" y="2581275"/>
          <p14:tracePt t="7354" x="1230313" y="2581275"/>
          <p14:tracePt t="7361" x="1239838" y="2581275"/>
          <p14:tracePt t="7369" x="1257300" y="2581275"/>
          <p14:tracePt t="7378" x="1266825" y="2581275"/>
          <p14:tracePt t="7385" x="1285875" y="2581275"/>
          <p14:tracePt t="7391" x="1295400" y="2581275"/>
          <p14:tracePt t="7408" x="1304925" y="2581275"/>
          <p14:tracePt t="7416" x="1314450" y="2581275"/>
          <p14:tracePt t="7424" x="1323975" y="2581275"/>
          <p14:tracePt t="7432" x="1333500" y="2581275"/>
          <p14:tracePt t="7455" x="1333500" y="2571750"/>
          <p14:tracePt t="7463" x="1343025" y="2571750"/>
          <p14:tracePt t="7519" x="1352550" y="2571750"/>
          <p14:tracePt t="7542" x="1352550" y="2562225"/>
          <p14:tracePt t="7550" x="1360488" y="2562225"/>
          <p14:tracePt t="7559" x="1360488" y="2552700"/>
          <p14:tracePt t="7580" x="1370013" y="2552700"/>
          <p14:tracePt t="7597" x="1379538" y="2552700"/>
          <p14:tracePt t="7612" x="1389063" y="2552700"/>
          <p14:tracePt t="7619" x="1398588" y="2543175"/>
          <p14:tracePt t="7643" x="1408113" y="2543175"/>
          <p14:tracePt t="7666" x="1417638" y="2543175"/>
          <p14:tracePt t="7706" x="1427163" y="2543175"/>
          <p14:tracePt t="7901" x="1436688" y="2543175"/>
          <p14:tracePt t="8106" x="1446213" y="2543175"/>
          <p14:tracePt t="8113" x="1455738" y="2543175"/>
          <p14:tracePt t="8122" x="1465263" y="2533650"/>
          <p14:tracePt t="8129" x="1482725" y="2533650"/>
          <p14:tracePt t="8144" x="1492250" y="2524125"/>
          <p14:tracePt t="8151" x="1501775" y="2524125"/>
          <p14:tracePt t="8168" x="1520825" y="2524125"/>
          <p14:tracePt t="8185" x="1530350" y="2524125"/>
          <p14:tracePt t="8191" x="1539875" y="2524125"/>
          <p14:tracePt t="8208" x="1549400" y="2516188"/>
          <p14:tracePt t="8224" x="1558925" y="2516188"/>
          <p14:tracePt t="8261" x="1568450" y="2516188"/>
          <p14:tracePt t="8269" x="1577975" y="2516188"/>
          <p14:tracePt t="8285" x="1585913" y="2506663"/>
          <p14:tracePt t="8294" x="1595438" y="2506663"/>
          <p14:tracePt t="8302" x="1604963" y="2506663"/>
          <p14:tracePt t="8310" x="1614488" y="2506663"/>
          <p14:tracePt t="8318" x="1624013" y="2506663"/>
          <p14:tracePt t="8323" x="1633538" y="2506663"/>
          <p14:tracePt t="8340" x="1643063" y="2506663"/>
          <p14:tracePt t="8348" x="1662113" y="2506663"/>
          <p14:tracePt t="8357" x="1671638" y="2506663"/>
          <p14:tracePt t="8364" x="1681163" y="2506663"/>
          <p14:tracePt t="8379" x="1698625" y="2506663"/>
          <p14:tracePt t="8387" x="1708150" y="2506663"/>
          <p14:tracePt t="8396" x="1717675" y="2506663"/>
          <p14:tracePt t="8404" x="1727200" y="2506663"/>
          <p14:tracePt t="8412" x="1746250" y="2506663"/>
          <p14:tracePt t="8419" x="1765300" y="2506663"/>
          <p14:tracePt t="8426" x="1784350" y="2506663"/>
          <p14:tracePt t="8442" x="1801813" y="2506663"/>
          <p14:tracePt t="8449" x="1811338" y="2506663"/>
          <p14:tracePt t="8457" x="1830388" y="2506663"/>
          <p14:tracePt t="8466" x="1839913" y="2506663"/>
          <p14:tracePt t="8474" x="1849438" y="2506663"/>
          <p14:tracePt t="8482" x="1868488" y="2506663"/>
          <p14:tracePt t="8490" x="1878013" y="2506663"/>
          <p14:tracePt t="8498" x="1887538" y="2506663"/>
          <p14:tracePt t="8514" x="1897063" y="2506663"/>
          <p14:tracePt t="8520" x="1905000" y="2506663"/>
          <p14:tracePt t="8537" x="1914525" y="2506663"/>
          <p14:tracePt t="8544" x="1924050" y="2506663"/>
          <p14:tracePt t="8560" x="1933575" y="2506663"/>
          <p14:tracePt t="8568" x="1943100" y="2506663"/>
          <p14:tracePt t="8576" x="1952625" y="2506663"/>
          <p14:tracePt t="8585" x="1962150" y="2506663"/>
          <p14:tracePt t="8591" x="1962150" y="2516188"/>
          <p14:tracePt t="8599" x="1971675" y="2516188"/>
          <p14:tracePt t="8607" x="1981200" y="2516188"/>
          <p14:tracePt t="8614" x="1990725" y="2516188"/>
          <p14:tracePt t="8629" x="1990725" y="2524125"/>
          <p14:tracePt t="8637" x="2000250" y="2524125"/>
          <p14:tracePt t="8670" x="2009775" y="2524125"/>
          <p14:tracePt t="8699" x="2017713" y="2524125"/>
          <p14:tracePt t="8723" x="2027238" y="2524125"/>
          <p14:tracePt t="8756" x="2036763" y="2524125"/>
          <p14:tracePt t="8772" x="2046288" y="2524125"/>
          <p14:tracePt t="8787" x="2055813" y="2524125"/>
          <p14:tracePt t="8801" x="2065338" y="2524125"/>
          <p14:tracePt t="8818" x="2065338" y="2533650"/>
          <p14:tracePt t="8842" x="2074863" y="2533650"/>
          <p14:tracePt t="8865" x="2084388" y="2533650"/>
          <p14:tracePt t="9249" x="2084388" y="2543175"/>
          <p14:tracePt t="9257" x="2084388" y="2552700"/>
          <p14:tracePt t="9272" x="2084388" y="2571750"/>
          <p14:tracePt t="9280" x="2084388" y="2581275"/>
          <p14:tracePt t="9508" x="2084388" y="2562225"/>
          <p14:tracePt t="9516" x="2084388" y="2552700"/>
          <p14:tracePt t="9523" x="2084388" y="2543175"/>
          <p14:tracePt t="9548" x="2084388" y="2524125"/>
          <p14:tracePt t="9553" x="2084388" y="2516188"/>
          <p14:tracePt t="9562" x="2084388" y="2506663"/>
          <p14:tracePt t="9578" x="2084388" y="2487613"/>
          <p14:tracePt t="9585" x="2084388" y="2478088"/>
          <p14:tracePt t="9601" x="2093913" y="2468563"/>
          <p14:tracePt t="9618" x="2103438" y="2468563"/>
          <p14:tracePt t="9626" x="2103438" y="2459038"/>
          <p14:tracePt t="9635" x="2112963" y="2449513"/>
          <p14:tracePt t="9641" x="2112963" y="2439988"/>
          <p14:tracePt t="9647" x="2122488" y="2430463"/>
          <p14:tracePt t="9798" x="2130425" y="2430463"/>
          <p14:tracePt t="9908" x="2139950" y="2430463"/>
          <p14:tracePt t="13206" x="2149475" y="2430463"/>
          <p14:tracePt t="13214" x="2178050" y="2430463"/>
          <p14:tracePt t="13222" x="2216150" y="2439988"/>
          <p14:tracePt t="13230" x="2243138" y="2439988"/>
          <p14:tracePt t="13238" x="2290763" y="2459038"/>
          <p14:tracePt t="13246" x="2384425" y="2468563"/>
          <p14:tracePt t="13254" x="2468563" y="2468563"/>
          <p14:tracePt t="13260" x="2544763" y="2478088"/>
          <p14:tracePt t="13270" x="2638425" y="2478088"/>
          <p14:tracePt t="13276" x="2722563" y="2497138"/>
          <p14:tracePt t="13285" x="2778125" y="2497138"/>
          <p14:tracePt t="13291" x="2873375" y="2506663"/>
          <p14:tracePt t="13299" x="2938463" y="2506663"/>
          <p14:tracePt t="13308" x="2986088" y="2516188"/>
          <p14:tracePt t="13315" x="3013075" y="2516188"/>
          <p14:tracePt t="13323" x="3051175" y="2516188"/>
          <p14:tracePt t="13332" x="3079750" y="2516188"/>
          <p14:tracePt t="13340" x="3116263" y="2516188"/>
          <p14:tracePt t="13348" x="3154363" y="2516188"/>
          <p14:tracePt t="13354" x="3173413" y="2516188"/>
          <p14:tracePt t="13361" x="3219450" y="2516188"/>
          <p14:tracePt t="13369" x="3267075" y="2516188"/>
          <p14:tracePt t="13377" x="3305175" y="2516188"/>
          <p14:tracePt t="13385" x="3332163" y="2516188"/>
          <p14:tracePt t="13394" x="3370263" y="2516188"/>
          <p14:tracePt t="13401" x="3408363" y="2524125"/>
          <p14:tracePt t="13409" x="3454400" y="2524125"/>
          <p14:tracePt t="13418" x="3482975" y="2524125"/>
          <p14:tracePt t="13426" x="3502025" y="2524125"/>
          <p14:tracePt t="13435" x="3521075" y="2524125"/>
          <p14:tracePt t="13441" x="3538538" y="2524125"/>
          <p14:tracePt t="13573" x="3557588" y="2524125"/>
          <p14:tracePt t="13582" x="3595688" y="2524125"/>
          <p14:tracePt t="13590" x="3624263" y="2524125"/>
          <p14:tracePt t="13597" x="3651250" y="2524125"/>
          <p14:tracePt t="13606" x="3679825" y="2524125"/>
          <p14:tracePt t="13614" x="3708400" y="2524125"/>
          <p14:tracePt t="13622" x="3736975" y="2524125"/>
          <p14:tracePt t="13630" x="3773488" y="2524125"/>
          <p14:tracePt t="13635" x="3802063" y="2524125"/>
          <p14:tracePt t="13643" x="3840163" y="2524125"/>
          <p14:tracePt t="13652" x="3867150" y="2524125"/>
          <p14:tracePt t="13659" x="3914775" y="2524125"/>
          <p14:tracePt t="13668" x="3952875" y="2524125"/>
          <p14:tracePt t="13675" x="3979863" y="2524125"/>
          <p14:tracePt t="13685" x="4017963" y="2524125"/>
          <p14:tracePt t="13691" x="4065588" y="2524125"/>
          <p14:tracePt t="13700" x="4111625" y="2524125"/>
          <p14:tracePt t="13708" x="4140200" y="2524125"/>
          <p14:tracePt t="13715" x="4178300" y="2524125"/>
          <p14:tracePt t="13723" x="4205288" y="2524125"/>
          <p14:tracePt t="13730" x="4233863" y="2524125"/>
          <p14:tracePt t="13738" x="4262438" y="2533650"/>
          <p14:tracePt t="13746" x="4300538" y="2533650"/>
          <p14:tracePt t="13753" x="4327525" y="2533650"/>
          <p14:tracePt t="13762" x="4356100" y="2533650"/>
          <p14:tracePt t="13769" x="4384675" y="2533650"/>
          <p14:tracePt t="13777" x="4421188" y="2533650"/>
          <p14:tracePt t="13785" x="4449763" y="2533650"/>
          <p14:tracePt t="13794" x="4478338" y="2543175"/>
          <p14:tracePt t="13802" x="4506913" y="2543175"/>
          <p14:tracePt t="13810" x="4524375" y="2543175"/>
          <p14:tracePt t="13816" x="4552950" y="2543175"/>
          <p14:tracePt t="13823" x="4581525" y="2543175"/>
          <p14:tracePt t="13832" x="4610100" y="2543175"/>
          <p14:tracePt t="13839" x="4627563" y="2543175"/>
          <p14:tracePt t="13847" x="4646613" y="2543175"/>
          <p14:tracePt t="13856" x="4675188" y="2543175"/>
          <p14:tracePt t="13864" x="4684713" y="2543175"/>
          <p14:tracePt t="13872" x="4713288" y="2543175"/>
          <p14:tracePt t="13885" x="4722813" y="2543175"/>
          <p14:tracePt t="13887" x="4749800" y="2543175"/>
          <p14:tracePt t="13896" x="4768850" y="2543175"/>
          <p14:tracePt t="13903" x="4787900" y="2543175"/>
          <p14:tracePt t="13911" x="4797425" y="2543175"/>
          <p14:tracePt t="13919" x="4816475" y="2543175"/>
          <p14:tracePt t="13926" x="4826000" y="2543175"/>
          <p14:tracePt t="13935" x="4852988" y="2543175"/>
          <p14:tracePt t="13942" x="4881563" y="2543175"/>
          <p14:tracePt t="13950" x="4910138" y="2543175"/>
          <p14:tracePt t="13959" x="4919663" y="2543175"/>
          <p14:tracePt t="13966" x="4948238" y="2543175"/>
          <p14:tracePt t="13974" x="4994275" y="2543175"/>
          <p14:tracePt t="13982" x="5041900" y="2543175"/>
          <p14:tracePt t="13989" x="5068888" y="2543175"/>
          <p14:tracePt t="13997" x="5106988" y="2543175"/>
          <p14:tracePt t="14005" x="5135563" y="2552700"/>
          <p14:tracePt t="14012" x="5154613" y="2552700"/>
          <p14:tracePt t="14019" x="5172075" y="2552700"/>
          <p14:tracePt t="14028" x="5200650" y="2552700"/>
          <p14:tracePt t="14035" x="5229225" y="2552700"/>
          <p14:tracePt t="14043" x="5257800" y="2552700"/>
          <p14:tracePt t="14051" x="5267325" y="2552700"/>
          <p14:tracePt t="14060" x="5276850" y="2552700"/>
          <p14:tracePt t="14068" x="5294313" y="2552700"/>
          <p14:tracePt t="14076" x="5313363" y="2552700"/>
          <p14:tracePt t="14085" x="5332413" y="2552700"/>
          <p14:tracePt t="14091" x="5351463" y="2552700"/>
          <p14:tracePt t="14099" x="5360988" y="2552700"/>
          <p14:tracePt t="14113" x="5380038" y="2552700"/>
          <p14:tracePt t="14122" x="5397500" y="2552700"/>
          <p14:tracePt t="14130" x="5407025" y="2552700"/>
          <p14:tracePt t="14138" x="5416550" y="2552700"/>
          <p14:tracePt t="14146" x="5426075" y="2552700"/>
          <p14:tracePt t="14153" x="5445125" y="2552700"/>
          <p14:tracePt t="14162" x="5464175" y="2552700"/>
          <p14:tracePt t="14169" x="5483225" y="2552700"/>
          <p14:tracePt t="14185" x="5492750" y="2552700"/>
          <p14:tracePt t="14194" x="5519738" y="2552700"/>
          <p14:tracePt t="14199" x="5538788" y="2552700"/>
          <p14:tracePt t="14208" x="5557838" y="2552700"/>
          <p14:tracePt t="14216" x="5586413" y="2552700"/>
          <p14:tracePt t="14224" x="5613400" y="2552700"/>
          <p14:tracePt t="14232" x="5641975" y="2552700"/>
          <p14:tracePt t="14239" x="5680075" y="2552700"/>
          <p14:tracePt t="14247" x="5708650" y="2552700"/>
          <p14:tracePt t="14256" x="5745163" y="2552700"/>
          <p14:tracePt t="14264" x="5783263" y="2552700"/>
          <p14:tracePt t="14272" x="5802313" y="2552700"/>
          <p14:tracePt t="14280" x="5838825" y="2552700"/>
          <p14:tracePt t="14288" x="5886450" y="2552700"/>
          <p14:tracePt t="14294" x="5924550" y="2552700"/>
          <p14:tracePt t="14301" x="5961063" y="2552700"/>
          <p14:tracePt t="14309" x="5999163" y="2552700"/>
          <p14:tracePt t="14318" x="6037263" y="2552700"/>
          <p14:tracePt t="14326" x="6092825" y="2552700"/>
          <p14:tracePt t="14335" x="6130925" y="2552700"/>
          <p14:tracePt t="14342" x="6167438" y="2552700"/>
          <p14:tracePt t="14350" x="6186488" y="2552700"/>
          <p14:tracePt t="14358" x="6224588" y="2552700"/>
          <p14:tracePt t="14366" x="6280150" y="2552700"/>
          <p14:tracePt t="14373" x="6308725" y="2552700"/>
          <p14:tracePt t="14380" x="6327775" y="2552700"/>
          <p14:tracePt t="14388" x="6365875" y="2552700"/>
          <p14:tracePt t="14396" x="6402388" y="2552700"/>
          <p14:tracePt t="14403" x="6430963" y="2552700"/>
          <p14:tracePt t="14412" x="6459538" y="2552700"/>
          <p14:tracePt t="14419" x="6496050" y="2552700"/>
          <p14:tracePt t="14428" x="6524625" y="2552700"/>
          <p14:tracePt t="14435" x="6543675" y="2552700"/>
          <p14:tracePt t="14443" x="6581775" y="2552700"/>
          <p14:tracePt t="14452" x="6599238" y="2552700"/>
          <p14:tracePt t="14459" x="6637338" y="2552700"/>
          <p14:tracePt t="14468" x="6665913" y="2552700"/>
          <p14:tracePt t="14474" x="6694488" y="2552700"/>
          <p14:tracePt t="14482" x="6721475" y="2552700"/>
          <p14:tracePt t="14490" x="6750050" y="2552700"/>
          <p14:tracePt t="14498" x="6778625" y="2552700"/>
          <p14:tracePt t="14505" x="6797675" y="2552700"/>
          <p14:tracePt t="14513" x="6824663" y="2552700"/>
          <p14:tracePt t="14522" x="6843713" y="2552700"/>
          <p14:tracePt t="14529" x="6853238" y="2552700"/>
          <p14:tracePt t="14538" x="6862763" y="2552700"/>
          <p14:tracePt t="14546" x="6891338" y="2562225"/>
          <p14:tracePt t="14555" x="6910388" y="2562225"/>
          <p14:tracePt t="14562" x="6937375" y="2562225"/>
          <p14:tracePt t="14569" x="6956425" y="2562225"/>
          <p14:tracePt t="14575" x="6985000" y="2562225"/>
          <p14:tracePt t="14585" x="7013575" y="2562225"/>
          <p14:tracePt t="14592" x="7040563" y="2562225"/>
          <p14:tracePt t="14599" x="7069138" y="2562225"/>
          <p14:tracePt t="14608" x="7097713" y="2562225"/>
          <p14:tracePt t="14616" x="7126288" y="2562225"/>
          <p14:tracePt t="14623" x="7143750" y="2562225"/>
          <p14:tracePt t="14632" x="7153275" y="2562225"/>
          <p14:tracePt t="14639" x="7172325" y="2562225"/>
          <p14:tracePt t="14647" x="7191375" y="2562225"/>
          <p14:tracePt t="14657" x="7200900" y="2562225"/>
          <p14:tracePt t="14664" x="7210425" y="2562225"/>
          <p14:tracePt t="14677" x="7219950" y="2562225"/>
          <p14:tracePt t="14685" x="7229475" y="2562225"/>
          <p14:tracePt t="14694" x="7239000" y="2562225"/>
          <p14:tracePt t="14702" x="7246938" y="2562225"/>
          <p14:tracePt t="14718" x="7256463" y="2562225"/>
          <p14:tracePt t="14735" x="7265988" y="2571750"/>
          <p14:tracePt t="14742" x="7285038" y="2571750"/>
          <p14:tracePt t="14758" x="7285038" y="2581275"/>
          <p14:tracePt t="14764" x="7294563" y="2581275"/>
          <p14:tracePt t="14772" x="7304088" y="2590800"/>
          <p14:tracePt t="14779" x="7313613" y="2590800"/>
          <p14:tracePt t="14788" x="7323138" y="2600325"/>
          <p14:tracePt t="14828" x="7332663" y="2600325"/>
          <p14:tracePt t="14843" x="7342188" y="2609850"/>
          <p14:tracePt t="14851" x="7342188" y="2619375"/>
          <p14:tracePt t="14858" x="7350125" y="2619375"/>
          <p14:tracePt t="14866" x="7359650" y="2627313"/>
          <p14:tracePt t="14874" x="7359650" y="2646363"/>
          <p14:tracePt t="14889" x="7369175" y="2665413"/>
          <p14:tracePt t="14898" x="7378700" y="2674938"/>
          <p14:tracePt t="14913" x="7388225" y="2684463"/>
          <p14:tracePt t="14922" x="7388225" y="2693988"/>
          <p14:tracePt t="14930" x="7388225" y="2703513"/>
          <p14:tracePt t="14938" x="7397750" y="2703513"/>
          <p14:tracePt t="14946" x="7397750" y="2713038"/>
          <p14:tracePt t="14968" x="7407275" y="2713038"/>
          <p14:tracePt t="14985" x="7407275" y="2722563"/>
          <p14:tracePt t="14992" x="7407275" y="2732088"/>
          <p14:tracePt t="14999" x="7416800" y="2740025"/>
          <p14:tracePt t="15008" x="7416800" y="2749550"/>
          <p14:tracePt t="15032" x="7416800" y="2759075"/>
          <p14:tracePt t="15038" x="7416800" y="2768600"/>
          <p14:tracePt t="15045" x="7416800" y="2778125"/>
          <p14:tracePt t="15054" x="7416800" y="2787650"/>
          <p14:tracePt t="15069" x="7426325" y="2797175"/>
          <p14:tracePt t="15078" x="7426325" y="2806700"/>
          <p14:tracePt t="15085" x="7426325" y="2816225"/>
          <p14:tracePt t="15093" x="7426325" y="2825750"/>
          <p14:tracePt t="15109" x="7426325" y="2835275"/>
          <p14:tracePt t="15118" x="7426325" y="2843213"/>
          <p14:tracePt t="15126" x="7426325" y="2862263"/>
          <p14:tracePt t="15135" x="7435850" y="2881313"/>
          <p14:tracePt t="15140" x="7435850" y="2890838"/>
          <p14:tracePt t="15147" x="7435850" y="2909888"/>
          <p14:tracePt t="15155" x="7435850" y="2928938"/>
          <p14:tracePt t="15164" x="7435850" y="2955925"/>
          <p14:tracePt t="15172" x="7435850" y="2974975"/>
          <p14:tracePt t="15180" x="7435850" y="2984500"/>
          <p14:tracePt t="15189" x="7445375" y="2994025"/>
          <p14:tracePt t="15195" x="7445375" y="3013075"/>
          <p14:tracePt t="15203" x="7445375" y="3032125"/>
          <p14:tracePt t="15212" x="7445375" y="3041650"/>
          <p14:tracePt t="15234" x="7454900" y="3051175"/>
          <p14:tracePt t="15313" x="7454900" y="3059113"/>
          <p14:tracePt t="15344" x="7454900" y="3068638"/>
          <p14:tracePt t="15392" x="7454900" y="3078163"/>
          <p14:tracePt t="15423" x="7454900" y="3087688"/>
          <p14:tracePt t="15429" x="7462838" y="3097213"/>
          <p14:tracePt t="15438" x="7462838" y="3116263"/>
          <p14:tracePt t="15445" x="7462838" y="3125788"/>
          <p14:tracePt t="15453" x="7462838" y="3135313"/>
          <p14:tracePt t="15461" x="7462838" y="3154363"/>
          <p14:tracePt t="15469" x="7462838" y="3171825"/>
          <p14:tracePt t="15477" x="7462838" y="3190875"/>
          <p14:tracePt t="15485" x="7472363" y="3209925"/>
          <p14:tracePt t="15494" x="7472363" y="3219450"/>
          <p14:tracePt t="15502" x="7472363" y="3238500"/>
          <p14:tracePt t="15507" x="7472363" y="3248025"/>
          <p14:tracePt t="15515" x="7472363" y="3267075"/>
          <p14:tracePt t="15524" x="7472363" y="3275013"/>
          <p14:tracePt t="15540" x="7472363" y="3294063"/>
          <p14:tracePt t="15548" x="7472363" y="3303588"/>
          <p14:tracePt t="15555" x="7472363" y="3313113"/>
          <p14:tracePt t="15564" x="7472363" y="3322638"/>
          <p14:tracePt t="15572" x="7472363" y="3332163"/>
          <p14:tracePt t="15580" x="7472363" y="3351213"/>
          <p14:tracePt t="15588" x="7472363" y="3360738"/>
          <p14:tracePt t="15596" x="7481888" y="3370263"/>
          <p14:tracePt t="15610" x="7481888" y="3378200"/>
          <p14:tracePt t="15618" x="7481888" y="3397250"/>
          <p14:tracePt t="15626" x="7481888" y="3416300"/>
          <p14:tracePt t="15635" x="7481888" y="3444875"/>
          <p14:tracePt t="15641" x="7481888" y="3454400"/>
          <p14:tracePt t="15649" x="7481888" y="3473450"/>
          <p14:tracePt t="15658" x="7481888" y="3490913"/>
          <p14:tracePt t="15666" x="7481888" y="3509963"/>
          <p14:tracePt t="15674" x="7481888" y="3519488"/>
          <p14:tracePt t="15682" x="7481888" y="3529013"/>
          <p14:tracePt t="15689" x="7481888" y="3548063"/>
          <p14:tracePt t="15695" x="7481888" y="3567113"/>
          <p14:tracePt t="15704" x="7481888" y="3586163"/>
          <p14:tracePt t="15711" x="7481888" y="3603625"/>
          <p14:tracePt t="15719" x="7481888" y="3613150"/>
          <p14:tracePt t="15728" x="7481888" y="3632200"/>
          <p14:tracePt t="15735" x="7472363" y="3651250"/>
          <p14:tracePt t="15744" x="7472363" y="3670300"/>
          <p14:tracePt t="15752" x="7472363" y="3689350"/>
          <p14:tracePt t="15760" x="7472363" y="3716338"/>
          <p14:tracePt t="15768" x="7472363" y="3725863"/>
          <p14:tracePt t="15775" x="7472363" y="3735388"/>
          <p14:tracePt t="15784" x="7472363" y="3754438"/>
          <p14:tracePt t="15791" x="7472363" y="3773488"/>
          <p14:tracePt t="15798" x="7472363" y="3792538"/>
          <p14:tracePt t="15806" x="7472363" y="3802063"/>
          <p14:tracePt t="15814" x="7462838" y="3819525"/>
          <p14:tracePt t="15823" x="7462838" y="3829050"/>
          <p14:tracePt t="15830" x="7462838" y="3848100"/>
          <p14:tracePt t="15925" x="7416800" y="4035425"/>
          <p14:tracePt t="15940" x="7407275" y="4054475"/>
          <p14:tracePt t="15948" x="7397750" y="4073525"/>
          <p14:tracePt t="15956" x="7397750" y="4092575"/>
          <p14:tracePt t="15964" x="7388225" y="4102100"/>
          <p14:tracePt t="15972" x="7378700" y="4111625"/>
          <p14:tracePt t="15977" x="7369175" y="4121150"/>
          <p14:tracePt t="15985" x="7369175" y="4129088"/>
          <p14:tracePt t="15994" x="7369175" y="4148138"/>
          <p14:tracePt t="16001" x="7369175" y="4157663"/>
          <p14:tracePt t="16010" x="7359650" y="4167188"/>
          <p14:tracePt t="16018" x="7350125" y="4176713"/>
          <p14:tracePt t="16026" x="7342188" y="4195763"/>
          <p14:tracePt t="16035" x="7342188" y="4205288"/>
          <p14:tracePt t="16041" x="7332663" y="4214813"/>
          <p14:tracePt t="16058" x="7323138" y="4224338"/>
          <p14:tracePt t="16065" x="7323138" y="4232275"/>
          <p14:tracePt t="16074" x="7323138" y="4241800"/>
          <p14:tracePt t="16088" x="7323138" y="4251325"/>
          <p14:tracePt t="16095" x="7313613" y="4251325"/>
          <p14:tracePt t="16103" x="7313613" y="4260850"/>
          <p14:tracePt t="16112" x="7313613" y="4270375"/>
          <p14:tracePt t="16119" x="7304088" y="4279900"/>
          <p14:tracePt t="16151" x="7294563" y="4289425"/>
          <p14:tracePt t="16159" x="7294563" y="4298950"/>
          <p14:tracePt t="16174" x="7294563" y="4308475"/>
          <p14:tracePt t="16182" x="7285038" y="4318000"/>
          <p14:tracePt t="16213" x="7285038" y="4327525"/>
          <p14:tracePt t="16229" x="7285038" y="4337050"/>
          <p14:tracePt t="16238" x="7275513" y="4337050"/>
          <p14:tracePt t="16245" x="7275513" y="4344988"/>
          <p14:tracePt t="16255" x="7275513" y="4354513"/>
          <p14:tracePt t="16259" x="7265988" y="4354513"/>
          <p14:tracePt t="16268" x="7256463" y="4364038"/>
          <p14:tracePt t="16276" x="7256463" y="4373563"/>
          <p14:tracePt t="16285" x="7246938" y="4392613"/>
          <p14:tracePt t="16292" x="7229475" y="4411663"/>
          <p14:tracePt t="16299" x="7219950" y="4430713"/>
          <p14:tracePt t="16307" x="7200900" y="4448175"/>
          <p14:tracePt t="16315" x="7172325" y="4467225"/>
          <p14:tracePt t="16324" x="7162800" y="4486275"/>
          <p14:tracePt t="16331" x="7143750" y="4495800"/>
          <p14:tracePt t="16347" x="7134225" y="4514850"/>
          <p14:tracePt t="16353" x="7126288" y="4514850"/>
          <p14:tracePt t="16362" x="7107238" y="4533900"/>
          <p14:tracePt t="16369" x="7097713" y="4543425"/>
          <p14:tracePt t="16377" x="7088188" y="4560888"/>
          <p14:tracePt t="16385" x="7050088" y="4579938"/>
          <p14:tracePt t="16394" x="6994525" y="4608513"/>
          <p14:tracePt t="16402" x="6965950" y="4627563"/>
          <p14:tracePt t="16409" x="6927850" y="4656138"/>
          <p14:tracePt t="16418" x="6881813" y="4673600"/>
          <p14:tracePt t="16426" x="6853238" y="4683125"/>
          <p14:tracePt t="16434" x="6815138" y="4692650"/>
          <p14:tracePt t="16441" x="6759575" y="4702175"/>
          <p14:tracePt t="16447" x="6731000" y="4711700"/>
          <p14:tracePt t="16456" x="6684963" y="4721225"/>
          <p14:tracePt t="16464" x="6665913" y="4730750"/>
          <p14:tracePt t="16471" x="6627813" y="4740275"/>
          <p14:tracePt t="16480" x="6589713" y="4749800"/>
          <p14:tracePt t="16488" x="6543675" y="4768850"/>
          <p14:tracePt t="16495" x="6486525" y="4776788"/>
          <p14:tracePt t="16503" x="6430963" y="4795838"/>
          <p14:tracePt t="16512" x="6411913" y="4795838"/>
          <p14:tracePt t="16519" x="6373813" y="4805363"/>
          <p14:tracePt t="16528" x="6337300" y="4814888"/>
          <p14:tracePt t="16535" x="6289675" y="4814888"/>
          <p14:tracePt t="16542" x="6253163" y="4833938"/>
          <p14:tracePt t="16549" x="6215063" y="4843463"/>
          <p14:tracePt t="16558" x="6157913" y="4843463"/>
          <p14:tracePt t="16566" x="6102350" y="4843463"/>
          <p14:tracePt t="16574" x="6064250" y="4843463"/>
          <p14:tracePt t="16581" x="6037263" y="4843463"/>
          <p14:tracePt t="16590" x="5999163" y="4843463"/>
          <p14:tracePt t="16598" x="5970588" y="4843463"/>
          <p14:tracePt t="16605" x="5932488" y="4843463"/>
          <p14:tracePt t="16614" x="5905500" y="4843463"/>
          <p14:tracePt t="16623" x="5876925" y="4843463"/>
          <p14:tracePt t="16630" x="5848350" y="4843463"/>
          <p14:tracePt t="16635" x="5811838" y="4843463"/>
          <p14:tracePt t="16643" x="5764213" y="4843463"/>
          <p14:tracePt t="16652" x="5716588" y="4843463"/>
          <p14:tracePt t="16660" x="5699125" y="4843463"/>
          <p14:tracePt t="16668" x="5641975" y="4843463"/>
          <p14:tracePt t="16676" x="5605463" y="4843463"/>
          <p14:tracePt t="16685" x="5576888" y="4843463"/>
          <p14:tracePt t="16692" x="5567363" y="4843463"/>
          <p14:tracePt t="16700" x="5519738" y="4843463"/>
          <p14:tracePt t="16707" x="5492750" y="4852988"/>
          <p14:tracePt t="16715" x="5473700" y="4852988"/>
          <p14:tracePt t="16724" x="5445125" y="4852988"/>
          <p14:tracePt t="16729" x="5416550" y="4852988"/>
          <p14:tracePt t="16739" x="5387975" y="4862513"/>
          <p14:tracePt t="16746" x="5360988" y="4862513"/>
          <p14:tracePt t="16753" x="5313363" y="4862513"/>
          <p14:tracePt t="16762" x="5276850" y="4862513"/>
          <p14:tracePt t="16769" x="5219700" y="4862513"/>
          <p14:tracePt t="16777" x="5145088" y="4862513"/>
          <p14:tracePt t="16785" x="5078413" y="4862513"/>
          <p14:tracePt t="16794" x="4965700" y="4852988"/>
          <p14:tracePt t="16801" x="4929188" y="4852988"/>
          <p14:tracePt t="16810" x="4835525" y="4852988"/>
          <p14:tracePt t="16818" x="4732338" y="4843463"/>
          <p14:tracePt t="16824" x="4619625" y="4843463"/>
          <p14:tracePt t="16835" x="4516438" y="4824413"/>
          <p14:tracePt t="16840" x="4394200" y="4824413"/>
          <p14:tracePt t="16848" x="4300538" y="4814888"/>
          <p14:tracePt t="16856" x="4178300" y="4805363"/>
          <p14:tracePt t="16863" x="4121150" y="4786313"/>
          <p14:tracePt t="16871" x="4046538" y="4786313"/>
          <p14:tracePt t="16879" x="3998913" y="4786313"/>
          <p14:tracePt t="16887" x="3952875" y="4786313"/>
          <p14:tracePt t="16895" x="3905250" y="4786313"/>
          <p14:tracePt t="16903" x="3830638" y="4795838"/>
          <p14:tracePt t="16911" x="3756025" y="4795838"/>
          <p14:tracePt t="16919" x="3689350" y="4795838"/>
          <p14:tracePt t="16925" x="3586163" y="4795838"/>
          <p14:tracePt t="16935" x="3511550" y="4795838"/>
          <p14:tracePt t="16941" x="3351213" y="4786313"/>
          <p14:tracePt t="16949" x="3286125" y="4786313"/>
          <p14:tracePt t="16958" x="3135313" y="4759325"/>
          <p14:tracePt t="16965" x="3051175" y="4759325"/>
          <p14:tracePt t="16974" x="2976563" y="4749800"/>
          <p14:tracePt t="16981" x="2909888" y="4749800"/>
          <p14:tracePt t="16990" x="2882900" y="4749800"/>
          <p14:tracePt t="16997" x="2825750" y="4749800"/>
          <p14:tracePt t="17005" x="2787650" y="4749800"/>
          <p14:tracePt t="17011" x="2732088" y="4749800"/>
          <p14:tracePt t="17019" x="2657475" y="4759325"/>
          <p14:tracePt t="17027" x="2638425" y="4759325"/>
          <p14:tracePt t="17035" x="2590800" y="4759325"/>
          <p14:tracePt t="17043" x="2497138" y="4768850"/>
          <p14:tracePt t="17051" x="2459038" y="4768850"/>
          <p14:tracePt t="17059" x="2432050" y="4768850"/>
          <p14:tracePt t="17068" x="2413000" y="4768850"/>
          <p14:tracePt t="17075" x="2384425" y="4768850"/>
          <p14:tracePt t="17085" x="2374900" y="4768850"/>
          <p14:tracePt t="17091" x="2365375" y="4768850"/>
          <p14:tracePt t="17099" x="2355850" y="4768850"/>
          <p14:tracePt t="17105" x="2346325" y="4768850"/>
          <p14:tracePt t="17113" x="2328863" y="4768850"/>
          <p14:tracePt t="17130" x="2309813" y="4768850"/>
          <p14:tracePt t="17138" x="2281238" y="4768850"/>
          <p14:tracePt t="17145" x="2252663" y="4768850"/>
          <p14:tracePt t="17154" x="2216150" y="4768850"/>
          <p14:tracePt t="17162" x="2187575" y="4768850"/>
          <p14:tracePt t="17169" x="2139950" y="4768850"/>
          <p14:tracePt t="17177" x="2103438" y="4768850"/>
          <p14:tracePt t="17185" x="2065338" y="4759325"/>
          <p14:tracePt t="17193" x="1990725" y="4749800"/>
          <p14:tracePt t="17201" x="1962150" y="4740275"/>
          <p14:tracePt t="17207" x="1897063" y="4730750"/>
          <p14:tracePt t="17215" x="1839913" y="4730750"/>
          <p14:tracePt t="17223" x="1784350" y="4721225"/>
          <p14:tracePt t="17231" x="1727200" y="4702175"/>
          <p14:tracePt t="17240" x="1671638" y="4692650"/>
          <p14:tracePt t="17248" x="1595438" y="4683125"/>
          <p14:tracePt t="17257" x="1520825" y="4673600"/>
          <p14:tracePt t="17263" x="1465263" y="4646613"/>
          <p14:tracePt t="17272" x="1389063" y="4618038"/>
          <p14:tracePt t="17280" x="1304925" y="4579938"/>
          <p14:tracePt t="17287" x="1249363" y="4543425"/>
          <p14:tracePt t="17294" x="1220788" y="4524375"/>
          <p14:tracePt t="17304" x="1182688" y="4495800"/>
          <p14:tracePt t="17309" x="1136650" y="4448175"/>
          <p14:tracePt t="17318" x="1108075" y="4402138"/>
          <p14:tracePt t="17326" x="1079500" y="4344988"/>
          <p14:tracePt t="17335" x="1079500" y="4289425"/>
          <p14:tracePt t="17341" x="1079500" y="4205288"/>
          <p14:tracePt t="17350" x="1079500" y="4111625"/>
          <p14:tracePt t="17358" x="1098550" y="4017963"/>
          <p14:tracePt t="17365" x="1127125" y="3913188"/>
          <p14:tracePt t="17373" x="1163638" y="3802063"/>
          <p14:tracePt t="17382" x="1211263" y="3706813"/>
          <p14:tracePt t="17390" x="1230313" y="3651250"/>
          <p14:tracePt t="17396" x="1285875" y="3548063"/>
          <p14:tracePt t="17403" x="1352550" y="3473450"/>
          <p14:tracePt t="17411" x="1455738" y="3341688"/>
          <p14:tracePt t="17419" x="1568450" y="3228975"/>
          <p14:tracePt t="17428" x="1652588" y="3154363"/>
          <p14:tracePt t="17435" x="1765300" y="3041650"/>
          <p14:tracePt t="17443" x="1878013" y="2955925"/>
          <p14:tracePt t="17452" x="1962150" y="2900363"/>
          <p14:tracePt t="17460" x="2074863" y="2835275"/>
          <p14:tracePt t="17468" x="2168525" y="2759075"/>
          <p14:tracePt t="17476" x="2262188" y="2693988"/>
          <p14:tracePt t="17482" x="2374900" y="2636838"/>
          <p14:tracePt t="17490" x="2459038" y="2590800"/>
          <p14:tracePt t="17497" x="2535238" y="2543175"/>
          <p14:tracePt t="17506" x="2609850" y="2506663"/>
          <p14:tracePt t="17513" x="2703513" y="2478088"/>
          <p14:tracePt t="17522" x="2751138" y="2459038"/>
          <p14:tracePt t="17529" x="2854325" y="2449513"/>
          <p14:tracePt t="17538" x="2947988" y="2430463"/>
          <p14:tracePt t="17545" x="3032125" y="2420938"/>
          <p14:tracePt t="17553" x="3079750" y="2420938"/>
          <p14:tracePt t="17561" x="3182938" y="2411413"/>
          <p14:tracePt t="17569" x="3276600" y="2411413"/>
          <p14:tracePt t="17577" x="3360738" y="2411413"/>
          <p14:tracePt t="17585" x="3454400" y="2411413"/>
          <p14:tracePt t="17592" x="3557588" y="2393950"/>
          <p14:tracePt t="17600" x="3595688" y="2393950"/>
          <p14:tracePt t="17607" x="3679825" y="2393950"/>
          <p14:tracePt t="17616" x="3802063" y="2384425"/>
          <p14:tracePt t="17623" x="3840163" y="2384425"/>
          <p14:tracePt t="17631" x="3933825" y="2384425"/>
          <p14:tracePt t="17639" x="4027488" y="2384425"/>
          <p14:tracePt t="17647" x="4130675" y="2384425"/>
          <p14:tracePt t="17656" x="4205288" y="2384425"/>
          <p14:tracePt t="17663" x="4262438" y="2384425"/>
          <p14:tracePt t="17669" x="4308475" y="2384425"/>
          <p14:tracePt t="17678" x="4365625" y="2393950"/>
          <p14:tracePt t="17685" x="4421188" y="2393950"/>
          <p14:tracePt t="17694" x="4478338" y="2403475"/>
          <p14:tracePt t="17704" x="4524375" y="2403475"/>
          <p14:tracePt t="17709" x="4591050" y="2420938"/>
          <p14:tracePt t="17719" x="4610100" y="2420938"/>
          <p14:tracePt t="17726" x="4656138" y="2420938"/>
          <p14:tracePt t="17735" x="4749800" y="2430463"/>
          <p14:tracePt t="17742" x="4806950" y="2430463"/>
          <p14:tracePt t="17750" x="4872038" y="2439988"/>
          <p14:tracePt t="17758" x="4948238" y="2439988"/>
          <p14:tracePt t="17763" x="4984750" y="2439988"/>
          <p14:tracePt t="17771" x="5097463" y="2459038"/>
          <p14:tracePt t="17780" x="5181600" y="2459038"/>
          <p14:tracePt t="17788" x="5219700" y="2459038"/>
          <p14:tracePt t="17796" x="5294313" y="2468563"/>
          <p14:tracePt t="17803" x="5416550" y="2468563"/>
          <p14:tracePt t="17812" x="5500688" y="2468563"/>
          <p14:tracePt t="17819" x="5557838" y="2468563"/>
          <p14:tracePt t="17827" x="5680075" y="2468563"/>
          <p14:tracePt t="17835" x="5764213" y="2468563"/>
          <p14:tracePt t="17843" x="5876925" y="2468563"/>
          <p14:tracePt t="17852" x="5924550" y="2468563"/>
          <p14:tracePt t="17860" x="6064250" y="2468563"/>
          <p14:tracePt t="17866" x="6140450" y="2468563"/>
          <p14:tracePt t="17874" x="6308725" y="2468563"/>
          <p14:tracePt t="17885" x="6356350" y="2468563"/>
          <p14:tracePt t="17890" x="6477000" y="2468563"/>
          <p14:tracePt t="17898" x="6627813" y="2468563"/>
          <p14:tracePt t="17906" x="6759575" y="2468563"/>
          <p14:tracePt t="17913" x="6824663" y="2468563"/>
          <p14:tracePt t="17922" x="6985000" y="2468563"/>
          <p14:tracePt t="17929" x="7088188" y="2468563"/>
          <p14:tracePt t="17938" x="7229475" y="2468563"/>
          <p14:tracePt t="17946" x="7332663" y="2468563"/>
          <p14:tracePt t="17952" x="7388225" y="2468563"/>
          <p14:tracePt t="17960" x="7472363" y="2468563"/>
          <p14:tracePt t="17968" x="7585075" y="2468563"/>
          <p14:tracePt t="17975" x="7670800" y="2468563"/>
          <p14:tracePt t="17985" x="7745413" y="2468563"/>
          <p14:tracePt t="17992" x="7829550" y="2468563"/>
          <p14:tracePt t="18000" x="7923213" y="2478088"/>
          <p14:tracePt t="18008" x="8045450" y="2497138"/>
          <p14:tracePt t="18016" x="8148638" y="2506663"/>
          <p14:tracePt t="18023" x="8242300" y="2506663"/>
          <p14:tracePt t="18032" x="8345488" y="2524125"/>
          <p14:tracePt t="18039" x="8448675" y="2524125"/>
          <p14:tracePt t="18045" x="8543925" y="2524125"/>
          <p14:tracePt t="18053" x="8683625" y="2524125"/>
          <p14:tracePt t="18062" x="8750300" y="2524125"/>
          <p14:tracePt t="18069" x="8909050" y="2533650"/>
          <p14:tracePt t="18078" x="9012238" y="2533650"/>
          <p14:tracePt t="18085" x="9124950" y="253365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8494F8-101A-467C-84A8-4024012381EC}"/>
              </a:ext>
            </a:extLst>
          </p:cNvPr>
          <p:cNvSpPr>
            <a:spLocks noGrp="1"/>
          </p:cNvSpPr>
          <p:nvPr>
            <p:ph type="title"/>
          </p:nvPr>
        </p:nvSpPr>
        <p:spPr/>
        <p:txBody>
          <a:bodyPr/>
          <a:lstStyle/>
          <a:p>
            <a:r>
              <a:rPr lang="en-US"/>
              <a:t>Ý tưởng cơ bản của LSTM</a:t>
            </a:r>
          </a:p>
        </p:txBody>
      </p:sp>
      <p:sp>
        <p:nvSpPr>
          <p:cNvPr id="4" name="Chỗ dành sẵn cho Số hiệu Bản chiếu 3">
            <a:extLst>
              <a:ext uri="{FF2B5EF4-FFF2-40B4-BE49-F238E27FC236}">
                <a16:creationId xmlns:a16="http://schemas.microsoft.com/office/drawing/2014/main" id="{17C640A5-E9BE-4DFB-9738-EAD784F3B273}"/>
              </a:ext>
            </a:extLst>
          </p:cNvPr>
          <p:cNvSpPr>
            <a:spLocks noGrp="1"/>
          </p:cNvSpPr>
          <p:nvPr>
            <p:ph type="sldNum" idx="12"/>
          </p:nvPr>
        </p:nvSpPr>
        <p:spPr/>
        <p:txBody>
          <a:bodyPr/>
          <a:lstStyle/>
          <a:p>
            <a:fld id="{00000000-1234-1234-1234-123412341234}" type="slidenum">
              <a:rPr lang="en-US" smtClean="0"/>
              <a:pPr/>
              <a:t>28</a:t>
            </a:fld>
            <a:endParaRPr lang="en-US"/>
          </a:p>
        </p:txBody>
      </p:sp>
      <p:pic>
        <p:nvPicPr>
          <p:cNvPr id="5122" name="Picture 2">
            <a:extLst>
              <a:ext uri="{FF2B5EF4-FFF2-40B4-BE49-F238E27FC236}">
                <a16:creationId xmlns:a16="http://schemas.microsoft.com/office/drawing/2014/main" id="{CCB379C6-D6C1-402B-9E7E-4411E082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758" y="1812360"/>
            <a:ext cx="6480014" cy="20013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A6956A32-D0F0-485F-8870-FE71F937F8EB}"/>
                  </a:ext>
                </a:extLst>
              </p:cNvPr>
              <p:cNvSpPr txBox="1"/>
              <p:nvPr/>
            </p:nvSpPr>
            <p:spPr>
              <a:xfrm>
                <a:off x="290851" y="1663809"/>
                <a:ext cx="4776449" cy="1815882"/>
              </a:xfrm>
              <a:prstGeom prst="rect">
                <a:avLst/>
              </a:prstGeom>
              <a:noFill/>
            </p:spPr>
            <p:txBody>
              <a:bodyPr wrap="square">
                <a:spAutoFit/>
              </a:bodyPr>
              <a:lstStyle/>
              <a:p>
                <a:pPr marL="285750" indent="-285750" algn="just">
                  <a:buFont typeface="Arial" panose="020B0604020202020204" pitchFamily="34" charset="0"/>
                  <a:buChar char="•"/>
                </a:pPr>
                <a:r>
                  <a:rPr lang="vi-VN" sz="1600"/>
                  <a:t>Thành phần chính của LSTM là cell state, đường nằm ngang </a:t>
                </a:r>
                <a14:m>
                  <m:oMath xmlns:m="http://schemas.openxmlformats.org/officeDocument/2006/math">
                    <m:sSub>
                      <m:sSubPr>
                        <m:ctrlPr>
                          <a:rPr lang="vi-VN" sz="160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oMath>
                </a14:m>
                <a:r>
                  <a:rPr lang="vi-VN" sz="1600"/>
                  <a:t> đến </a:t>
                </a:r>
                <a14:m>
                  <m:oMath xmlns:m="http://schemas.openxmlformats.org/officeDocument/2006/math">
                    <m:sSub>
                      <m:sSubPr>
                        <m:ctrlPr>
                          <a:rPr lang="vi-VN" sz="160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𝑡</m:t>
                        </m:r>
                      </m:sub>
                    </m:sSub>
                  </m:oMath>
                </a14:m>
                <a:r>
                  <a:rPr lang="vi-VN" sz="1600"/>
                  <a:t> nó như một dạng băng truyền.  </a:t>
                </a:r>
                <a:endParaRPr lang="en-US" sz="1600"/>
              </a:p>
              <a:p>
                <a:pPr marL="285750" indent="-285750" algn="just">
                  <a:buFont typeface="Arial" panose="020B0604020202020204" pitchFamily="34" charset="0"/>
                  <a:buChar char="•"/>
                </a:pPr>
                <a:r>
                  <a:rPr lang="vi-VN" sz="1600"/>
                  <a:t>Nó đi thẳng từ đầu đến cuối mạng </a:t>
                </a:r>
                <a:endParaRPr lang="en-US" sz="1600"/>
              </a:p>
              <a:p>
                <a:pPr marL="285750" indent="-285750" algn="just">
                  <a:buFont typeface="Arial" panose="020B0604020202020204" pitchFamily="34" charset="0"/>
                  <a:buChar char="•"/>
                </a:pPr>
                <a:r>
                  <a:rPr lang="vi-VN" sz="1600"/>
                  <a:t>LSTM có khả năng bỏ bớt hoặc thêm vào các thông tin vào cell state thông qua cấu trúc cổng (gates)</a:t>
                </a:r>
                <a:endParaRPr lang="en-US" sz="1600"/>
              </a:p>
            </p:txBody>
          </p:sp>
        </mc:Choice>
        <mc:Fallback xmlns="">
          <p:sp>
            <p:nvSpPr>
              <p:cNvPr id="8" name="Hộp Văn bản 7">
                <a:extLst>
                  <a:ext uri="{FF2B5EF4-FFF2-40B4-BE49-F238E27FC236}">
                    <a16:creationId xmlns:a16="http://schemas.microsoft.com/office/drawing/2014/main" id="{A6956A32-D0F0-485F-8870-FE71F937F8EB}"/>
                  </a:ext>
                </a:extLst>
              </p:cNvPr>
              <p:cNvSpPr txBox="1">
                <a:spLocks noRot="1" noChangeAspect="1" noMove="1" noResize="1" noEditPoints="1" noAdjustHandles="1" noChangeArrowheads="1" noChangeShapeType="1" noTextEdit="1"/>
              </p:cNvSpPr>
              <p:nvPr/>
            </p:nvSpPr>
            <p:spPr>
              <a:xfrm>
                <a:off x="290851" y="1663809"/>
                <a:ext cx="4776449" cy="1815882"/>
              </a:xfrm>
              <a:prstGeom prst="rect">
                <a:avLst/>
              </a:prstGeom>
              <a:blipFill>
                <a:blip r:embed="rId4"/>
                <a:stretch>
                  <a:fillRect l="-511" t="-1007" r="-639" b="-3356"/>
                </a:stretch>
              </a:blipFill>
            </p:spPr>
            <p:txBody>
              <a:bodyPr/>
              <a:lstStyle/>
              <a:p>
                <a:r>
                  <a:rPr lang="en-US">
                    <a:noFill/>
                  </a:rPr>
                  <a:t> </a:t>
                </a:r>
              </a:p>
            </p:txBody>
          </p:sp>
        </mc:Fallback>
      </mc:AlternateContent>
    </p:spTree>
    <p:extLst>
      <p:ext uri="{BB962C8B-B14F-4D97-AF65-F5344CB8AC3E}">
        <p14:creationId xmlns:p14="http://schemas.microsoft.com/office/powerpoint/2010/main" val="2637353703"/>
      </p:ext>
    </p:extLst>
  </p:cSld>
  <p:clrMapOvr>
    <a:masterClrMapping/>
  </p:clrMapOvr>
  <p:transition advTm="21604">
    <p:fade thruBlk="1"/>
  </p:transition>
  <p:extLst>
    <p:ext uri="{3A86A75C-4F4B-4683-9AE1-C65F6400EC91}">
      <p14:laserTraceLst xmlns:p14="http://schemas.microsoft.com/office/powerpoint/2010/main">
        <p14:tracePtLst>
          <p14:tracePt t="152" x="9078913" y="2355850"/>
          <p14:tracePt t="160" x="9069388" y="2346325"/>
          <p14:tracePt t="168" x="9040813" y="2346325"/>
          <p14:tracePt t="176" x="9002713" y="2336800"/>
          <p14:tracePt t="183" x="8966200" y="2327275"/>
          <p14:tracePt t="193" x="8956675" y="2327275"/>
          <p14:tracePt t="201" x="8928100" y="2327275"/>
          <p14:tracePt t="207" x="8899525" y="2317750"/>
          <p14:tracePt t="214" x="8863013" y="2308225"/>
          <p14:tracePt t="222" x="8815388" y="2290763"/>
          <p14:tracePt t="230" x="8777288" y="2271713"/>
          <p14:tracePt t="238" x="8731250" y="2262188"/>
          <p14:tracePt t="246" x="8693150" y="2252663"/>
          <p14:tracePt t="254" x="8655050" y="2233613"/>
          <p14:tracePt t="263" x="8580438" y="2224088"/>
          <p14:tracePt t="271" x="8561388" y="2214563"/>
          <p14:tracePt t="278" x="8515350" y="2205038"/>
          <p14:tracePt t="287" x="8477250" y="2197100"/>
          <p14:tracePt t="294" x="8448675" y="2187575"/>
          <p14:tracePt t="302" x="8421688" y="2168525"/>
          <p14:tracePt t="308" x="8402638" y="2168525"/>
          <p14:tracePt t="317" x="8383588" y="2159000"/>
          <p14:tracePt t="325" x="8355013" y="2149475"/>
          <p14:tracePt t="333" x="8328025" y="2149475"/>
          <p14:tracePt t="340" x="8299450" y="2139950"/>
          <p14:tracePt t="348" x="8261350" y="2120900"/>
          <p14:tracePt t="356" x="8251825" y="2120900"/>
          <p14:tracePt t="364" x="8205788" y="2120900"/>
          <p14:tracePt t="372" x="8148638" y="2101850"/>
          <p14:tracePt t="380" x="8120063" y="2092325"/>
          <p14:tracePt t="389" x="8083550" y="2084388"/>
          <p14:tracePt t="396" x="8054975" y="2074863"/>
          <p14:tracePt t="402" x="8026400" y="2074863"/>
          <p14:tracePt t="410" x="7989888" y="2065338"/>
          <p14:tracePt t="418" x="7961313" y="2055813"/>
          <p14:tracePt t="427" x="7932738" y="2055813"/>
          <p14:tracePt t="434" x="7913688" y="2046288"/>
          <p14:tracePt t="443" x="7886700" y="2036763"/>
          <p14:tracePt t="450" x="7848600" y="2027238"/>
          <p14:tracePt t="459" x="7810500" y="2017713"/>
          <p14:tracePt t="467" x="7764463" y="2008188"/>
          <p14:tracePt t="474" x="7726363" y="1989138"/>
          <p14:tracePt t="484" x="7697788" y="1981200"/>
          <p14:tracePt t="490" x="7678738" y="1971675"/>
          <p14:tracePt t="497" x="7670800" y="1971675"/>
          <p14:tracePt t="504" x="7661275" y="1962150"/>
          <p14:tracePt t="513" x="7651750" y="1962150"/>
          <p14:tracePt t="520" x="7651750" y="1952625"/>
          <p14:tracePt t="537" x="7642225" y="1952625"/>
          <p14:tracePt t="545" x="7632700" y="1943100"/>
          <p14:tracePt t="557" x="7613650" y="1933575"/>
          <p14:tracePt t="560" x="7604125" y="1933575"/>
          <p14:tracePt t="568" x="7585075" y="1933575"/>
          <p14:tracePt t="576" x="7566025" y="1924050"/>
          <p14:tracePt t="583" x="7539038" y="1914525"/>
          <p14:tracePt t="590" x="7519988" y="1905000"/>
          <p14:tracePt t="598" x="7500938" y="1895475"/>
          <p14:tracePt t="607" x="7481888" y="1885950"/>
          <p14:tracePt t="614" x="7472363" y="1885950"/>
          <p14:tracePt t="622" x="7454900" y="1885950"/>
          <p14:tracePt t="639" x="7454900" y="1876425"/>
          <p14:tracePt t="646" x="7445375" y="1876425"/>
          <p14:tracePt t="740" x="7435850" y="1876425"/>
          <p14:tracePt t="764" x="7426325" y="1876425"/>
          <p14:tracePt t="770" x="7416800" y="1876425"/>
          <p14:tracePt t="787" x="7397750" y="1876425"/>
          <p14:tracePt t="794" x="7369175" y="1868488"/>
          <p14:tracePt t="802" x="7342188" y="1868488"/>
          <p14:tracePt t="810" x="7323138" y="1868488"/>
          <p14:tracePt t="818" x="7294563" y="1858963"/>
          <p14:tracePt t="827" x="7285038" y="1858963"/>
          <p14:tracePt t="833" x="7275513" y="1858963"/>
          <p14:tracePt t="843" x="7256463" y="1858963"/>
          <p14:tracePt t="850" x="7246938" y="1858963"/>
          <p14:tracePt t="859" x="7229475" y="1858963"/>
          <p14:tracePt t="867" x="7219950" y="1849438"/>
          <p14:tracePt t="889" x="7210425" y="1849438"/>
          <p14:tracePt t="900" x="7200900" y="1849438"/>
          <p14:tracePt t="904" x="7191375" y="1839913"/>
          <p14:tracePt t="912" x="7181850" y="1839913"/>
          <p14:tracePt t="920" x="7172325" y="1839913"/>
          <p14:tracePt t="929" x="7153275" y="1839913"/>
          <p14:tracePt t="936" x="7126288" y="1839913"/>
          <p14:tracePt t="944" x="7107238" y="1830388"/>
          <p14:tracePt t="953" x="7078663" y="1830388"/>
          <p14:tracePt t="960" x="7069138" y="1820863"/>
          <p14:tracePt t="967" x="7059613" y="1820863"/>
          <p14:tracePt t="975" x="7040563" y="1820863"/>
          <p14:tracePt t="984" x="7021513" y="1820863"/>
          <p14:tracePt t="991" x="7013575" y="1811338"/>
          <p14:tracePt t="998" x="6994525" y="1811338"/>
          <p14:tracePt t="1007" x="6985000" y="1811338"/>
          <p14:tracePt t="1014" x="6965950" y="1801813"/>
          <p14:tracePt t="1023" x="6937375" y="1801813"/>
          <p14:tracePt t="1030" x="6918325" y="1792288"/>
          <p14:tracePt t="1039" x="6891338" y="1792288"/>
          <p14:tracePt t="1046" x="6862763" y="1782763"/>
          <p14:tracePt t="1054" x="6834188" y="1773238"/>
          <p14:tracePt t="1061" x="6805613" y="1765300"/>
          <p14:tracePt t="1068" x="6778625" y="1755775"/>
          <p14:tracePt t="1077" x="6759575" y="1746250"/>
          <p14:tracePt t="1084" x="6731000" y="1736725"/>
          <p14:tracePt t="1093" x="6684963" y="1727200"/>
          <p14:tracePt t="1100" x="6646863" y="1698625"/>
          <p14:tracePt t="1109" x="6589713" y="1689100"/>
          <p14:tracePt t="1117" x="6553200" y="1679575"/>
          <p14:tracePt t="1125" x="6515100" y="1670050"/>
          <p14:tracePt t="1133" x="6486525" y="1670050"/>
          <p14:tracePt t="1140" x="6450013" y="1660525"/>
          <p14:tracePt t="1146" x="6411913" y="1652588"/>
          <p14:tracePt t="1154" x="6373813" y="1643063"/>
          <p14:tracePt t="1162" x="6365875" y="1643063"/>
          <p14:tracePt t="1170" x="6346825" y="1643063"/>
          <p14:tracePt t="1178" x="6346825" y="1633538"/>
          <p14:tracePt t="1186" x="6327775" y="1633538"/>
          <p14:tracePt t="1194" x="6318250" y="1633538"/>
          <p14:tracePt t="1202" x="6318250" y="1624013"/>
          <p14:tracePt t="1210" x="6308725" y="1624013"/>
          <p14:tracePt t="1218" x="6299200" y="1624013"/>
          <p14:tracePt t="1227" x="6289675" y="1614488"/>
          <p14:tracePt t="1234" x="6280150" y="1614488"/>
          <p14:tracePt t="1248" x="6270625" y="1614488"/>
          <p14:tracePt t="1264" x="6261100" y="1614488"/>
          <p14:tracePt t="1272" x="6261100" y="1604963"/>
          <p14:tracePt t="1280" x="6253163" y="1604963"/>
          <p14:tracePt t="1296" x="6243638" y="1604963"/>
          <p14:tracePt t="1312" x="6243638" y="1595438"/>
          <p14:tracePt t="1509" x="6243638" y="1585913"/>
          <p14:tracePt t="1516" x="6234113" y="1576388"/>
          <p14:tracePt t="1538" x="6224588" y="1566863"/>
          <p14:tracePt t="1546" x="6224588" y="1557338"/>
          <p14:tracePt t="1562" x="6224588" y="1549400"/>
          <p14:tracePt t="1673" x="6224588" y="1539875"/>
          <p14:tracePt t="1814" x="6215063" y="1539875"/>
          <p14:tracePt t="2715" x="6205538" y="1539875"/>
          <p14:tracePt t="2754" x="6196013" y="1539875"/>
          <p14:tracePt t="2779" x="6186488" y="1549400"/>
          <p14:tracePt t="2800" x="6176963" y="1549400"/>
          <p14:tracePt t="2808" x="6176963" y="1557338"/>
          <p14:tracePt t="2927" x="6167438" y="1557338"/>
          <p14:tracePt t="2934" x="6167438" y="1566863"/>
          <p14:tracePt t="3154" x="6167438" y="1576388"/>
          <p14:tracePt t="3162" x="6157913" y="1576388"/>
          <p14:tracePt t="3184" x="6149975" y="1585913"/>
          <p14:tracePt t="3326" x="6140450" y="1585913"/>
          <p14:tracePt t="3342" x="6140450" y="1595438"/>
          <p14:tracePt t="3356" x="6140450" y="1604963"/>
          <p14:tracePt t="3372" x="6140450" y="1614488"/>
          <p14:tracePt t="3380" x="6140450" y="1624013"/>
          <p14:tracePt t="3389" x="6140450" y="1633538"/>
          <p14:tracePt t="3397" x="6130925" y="1643063"/>
          <p14:tracePt t="3428" x="6121400" y="1643063"/>
          <p14:tracePt t="3437" x="6121400" y="1652588"/>
          <p14:tracePt t="3450" x="6121400" y="1660525"/>
          <p14:tracePt t="3459" x="6111875" y="1660525"/>
          <p14:tracePt t="3467" x="6111875" y="1670050"/>
          <p14:tracePt t="3483" x="6111875" y="1679575"/>
          <p14:tracePt t="3490" x="6102350" y="1679575"/>
          <p14:tracePt t="3507" x="6102350" y="1689100"/>
          <p14:tracePt t="3514" x="6102350" y="1698625"/>
          <p14:tracePt t="3523" x="6102350" y="1708150"/>
          <p14:tracePt t="3539" x="6092825" y="1717675"/>
          <p14:tracePt t="3576" x="6083300" y="1717675"/>
          <p14:tracePt t="3600" x="6083300" y="1727200"/>
          <p14:tracePt t="3624" x="6083300" y="1736725"/>
          <p14:tracePt t="3633" x="6073775" y="1746250"/>
          <p14:tracePt t="3646" x="6073775" y="1755775"/>
          <p14:tracePt t="3670" x="6064250" y="1765300"/>
          <p14:tracePt t="3686" x="6064250" y="1773238"/>
          <p14:tracePt t="3719" x="6064250" y="1782763"/>
          <p14:tracePt t="3749" x="6064250" y="1792288"/>
          <p14:tracePt t="3765" x="6064250" y="1811338"/>
          <p14:tracePt t="3772" x="6064250" y="1820863"/>
          <p14:tracePt t="3780" x="6073775" y="1830388"/>
          <p14:tracePt t="3788" x="6073775" y="1839913"/>
          <p14:tracePt t="3796" x="6083300" y="1849438"/>
          <p14:tracePt t="3804" x="6092825" y="1858963"/>
          <p14:tracePt t="3821" x="6092825" y="1868488"/>
          <p14:tracePt t="3833" x="6092825" y="1876425"/>
          <p14:tracePt t="3866" x="6102350" y="1876425"/>
          <p14:tracePt t="3874" x="6102350" y="1885950"/>
          <p14:tracePt t="3890" x="6111875" y="1895475"/>
          <p14:tracePt t="3907" x="6121400" y="1905000"/>
          <p14:tracePt t="3912" x="6121400" y="1914525"/>
          <p14:tracePt t="3920" x="6130925" y="1914525"/>
          <p14:tracePt t="3936" x="6140450" y="1924050"/>
          <p14:tracePt t="3944" x="6149975" y="1933575"/>
          <p14:tracePt t="3960" x="6157913" y="1943100"/>
          <p14:tracePt t="3976" x="6167438" y="1943100"/>
          <p14:tracePt t="3993" x="6167438" y="1952625"/>
          <p14:tracePt t="4030" x="6176963" y="1952625"/>
          <p14:tracePt t="4047" x="6186488" y="1952625"/>
          <p14:tracePt t="4062" x="6186488" y="1962150"/>
          <p14:tracePt t="4071" x="6196013" y="1962150"/>
          <p14:tracePt t="4094" x="6205538" y="1962150"/>
          <p14:tracePt t="4124" x="6205538" y="1971675"/>
          <p14:tracePt t="4133" x="6215063" y="1971675"/>
          <p14:tracePt t="4140" x="6224588" y="1971675"/>
          <p14:tracePt t="4148" x="6224588" y="1981200"/>
          <p14:tracePt t="4156" x="6234113" y="1981200"/>
          <p14:tracePt t="4164" x="6243638" y="1981200"/>
          <p14:tracePt t="4172" x="6243638" y="1989138"/>
          <p14:tracePt t="4180" x="6253163" y="1989138"/>
          <p14:tracePt t="4196" x="6261100" y="1989138"/>
          <p14:tracePt t="4202" x="6270625" y="1989138"/>
          <p14:tracePt t="4218" x="6280150" y="1989138"/>
          <p14:tracePt t="4233" x="6280150" y="1998663"/>
          <p14:tracePt t="4243" x="6289675" y="1998663"/>
          <p14:tracePt t="4258" x="6299200" y="1998663"/>
          <p14:tracePt t="4267" x="6318250" y="2008188"/>
          <p14:tracePt t="4274" x="6327775" y="2008188"/>
          <p14:tracePt t="4284" x="6327775" y="2017713"/>
          <p14:tracePt t="4291" x="6337300" y="2017713"/>
          <p14:tracePt t="4297" x="6346825" y="2017713"/>
          <p14:tracePt t="4305" x="6356350" y="2017713"/>
          <p14:tracePt t="4313" x="6365875" y="2027238"/>
          <p14:tracePt t="4320" x="6373813" y="2027238"/>
          <p14:tracePt t="4328" x="6383338" y="2027238"/>
          <p14:tracePt t="4336" x="6392863" y="2027238"/>
          <p14:tracePt t="4344" x="6402388" y="2027238"/>
          <p14:tracePt t="4352" x="6411913" y="2027238"/>
          <p14:tracePt t="4360" x="6421438" y="2027238"/>
          <p14:tracePt t="4368" x="6430963" y="2027238"/>
          <p14:tracePt t="4376" x="6440488" y="2036763"/>
          <p14:tracePt t="4391" x="6450013" y="2036763"/>
          <p14:tracePt t="4398" x="6459538" y="2036763"/>
          <p14:tracePt t="4406" x="6469063" y="2036763"/>
          <p14:tracePt t="4414" x="6477000" y="2046288"/>
          <p14:tracePt t="4431" x="6486525" y="2046288"/>
          <p14:tracePt t="4439" x="6496050" y="2055813"/>
          <p14:tracePt t="4446" x="6505575" y="2055813"/>
          <p14:tracePt t="4454" x="6515100" y="2055813"/>
          <p14:tracePt t="4463" x="6515100" y="2065338"/>
          <p14:tracePt t="4478" x="6524625" y="2065338"/>
          <p14:tracePt t="4486" x="6534150" y="2065338"/>
          <p14:tracePt t="4492" x="6553200" y="2065338"/>
          <p14:tracePt t="4509" x="6572250" y="2074863"/>
          <p14:tracePt t="4525" x="6581775" y="2084388"/>
          <p14:tracePt t="4535" x="6589713" y="2084388"/>
          <p14:tracePt t="4541" x="6599238" y="2092325"/>
          <p14:tracePt t="4554" x="6608763" y="2092325"/>
          <p14:tracePt t="4557" x="6608763" y="2101850"/>
          <p14:tracePt t="4573" x="6627813" y="2111375"/>
          <p14:tracePt t="4578" x="6637338" y="2111375"/>
          <p14:tracePt t="4586" x="6637338" y="2120900"/>
          <p14:tracePt t="4594" x="6646863" y="2120900"/>
          <p14:tracePt t="4602" x="6656388" y="2130425"/>
          <p14:tracePt t="4610" x="6656388" y="2139950"/>
          <p14:tracePt t="4626" x="6665913" y="2149475"/>
          <p14:tracePt t="4643" x="6675438" y="2149475"/>
          <p14:tracePt t="4659" x="6684963" y="2149475"/>
          <p14:tracePt t="4681" x="6684963" y="2159000"/>
          <p14:tracePt t="4705" x="6694488" y="2159000"/>
          <p14:tracePt t="4713" x="6694488" y="2168525"/>
          <p14:tracePt t="4761" x="6694488" y="2178050"/>
          <p14:tracePt t="4783" x="6702425" y="2187575"/>
          <p14:tracePt t="4806" x="6711950" y="2187575"/>
          <p14:tracePt t="4846" x="6721475" y="2197100"/>
          <p14:tracePt t="4876" x="6721475" y="2205038"/>
          <p14:tracePt t="4884" x="6731000" y="2205038"/>
          <p14:tracePt t="4900" x="6731000" y="2214563"/>
          <p14:tracePt t="4933" x="6731000" y="2224088"/>
          <p14:tracePt t="4962" x="6740525" y="2224088"/>
          <p14:tracePt t="5043" x="6750050" y="2224088"/>
          <p14:tracePt t="5748" x="6750050" y="2233613"/>
          <p14:tracePt t="5873" x="6750050" y="2243138"/>
          <p14:tracePt t="5881" x="6740525" y="2243138"/>
          <p14:tracePt t="6021" x="6740525" y="2252663"/>
          <p14:tracePt t="6154" x="6731000" y="2252663"/>
          <p14:tracePt t="6789" x="6721475" y="2252663"/>
          <p14:tracePt t="6813" x="6721475" y="2262188"/>
          <p14:tracePt t="6883" x="6711950" y="2262188"/>
          <p14:tracePt t="6923" x="6702425" y="2262188"/>
          <p14:tracePt t="7034" x="6694488" y="2262188"/>
          <p14:tracePt t="7057" x="6684963" y="2262188"/>
          <p14:tracePt t="7094" x="6694488" y="2252663"/>
          <p14:tracePt t="7102" x="6702425" y="2243138"/>
          <p14:tracePt t="7111" x="6711950" y="2233613"/>
          <p14:tracePt t="7118" x="6731000" y="2233613"/>
          <p14:tracePt t="7126" x="6740525" y="2233613"/>
          <p14:tracePt t="7134" x="6750050" y="2233613"/>
          <p14:tracePt t="7142" x="6788150" y="2233613"/>
          <p14:tracePt t="7151" x="6815138" y="2233613"/>
          <p14:tracePt t="7159" x="6853238" y="2233613"/>
          <p14:tracePt t="7164" x="6891338" y="2233613"/>
          <p14:tracePt t="7172" x="6927850" y="2243138"/>
          <p14:tracePt t="7180" x="6965950" y="2252663"/>
          <p14:tracePt t="7189" x="7013575" y="2252663"/>
          <p14:tracePt t="7196" x="7059613" y="2252663"/>
          <p14:tracePt t="7204" x="7116763" y="2262188"/>
          <p14:tracePt t="7212" x="7191375" y="2262188"/>
          <p14:tracePt t="7220" x="7229475" y="2271713"/>
          <p14:tracePt t="7229" x="7304088" y="2281238"/>
          <p14:tracePt t="7236" x="7359650" y="2281238"/>
          <p14:tracePt t="7245" x="7416800" y="2300288"/>
          <p14:tracePt t="7252" x="7491413" y="2308225"/>
          <p14:tracePt t="7258" x="7500938" y="2308225"/>
          <p14:tracePt t="7267" x="7548563" y="2308225"/>
          <p14:tracePt t="7274" x="7594600" y="2308225"/>
          <p14:tracePt t="7283" x="7642225" y="2317750"/>
          <p14:tracePt t="7291" x="7678738" y="2317750"/>
          <p14:tracePt t="7298" x="7707313" y="2317750"/>
          <p14:tracePt t="7307" x="7745413" y="2317750"/>
          <p14:tracePt t="7314" x="7783513" y="2317750"/>
          <p14:tracePt t="7323" x="7810500" y="2317750"/>
          <p14:tracePt t="7330" x="7848600" y="2317750"/>
          <p14:tracePt t="7338" x="7867650" y="2317750"/>
          <p14:tracePt t="7346" x="7904163" y="2317750"/>
          <p14:tracePt t="7352" x="7961313" y="2317750"/>
          <p14:tracePt t="7360" x="7999413" y="2317750"/>
          <p14:tracePt t="7368" x="8035925" y="2317750"/>
          <p14:tracePt t="7377" x="8074025" y="2327275"/>
          <p14:tracePt t="7383" x="8102600" y="2327275"/>
          <p14:tracePt t="7393" x="8148638" y="2336800"/>
          <p14:tracePt t="7400" x="8177213" y="2346325"/>
          <p14:tracePt t="7408" x="8196263" y="2346325"/>
          <p14:tracePt t="7417" x="8223250" y="2346325"/>
          <p14:tracePt t="7425" x="8251825" y="2346325"/>
          <p14:tracePt t="7433" x="8280400" y="2346325"/>
          <p14:tracePt t="7439" x="8289925" y="2346325"/>
          <p14:tracePt t="7446" x="8308975" y="2346325"/>
          <p14:tracePt t="7454" x="8328025" y="2346325"/>
          <p14:tracePt t="7462" x="8335963" y="2346325"/>
          <p14:tracePt t="7470" x="8345488" y="2346325"/>
          <p14:tracePt t="7478" x="8355013" y="2346325"/>
          <p14:tracePt t="7487" x="8364538" y="2346325"/>
          <p14:tracePt t="7495" x="8374063" y="2346325"/>
          <p14:tracePt t="7503" x="8383588" y="2346325"/>
          <p14:tracePt t="7534" x="8393113" y="2346325"/>
          <p14:tracePt t="7540" x="8402638" y="2346325"/>
          <p14:tracePt t="7548" x="8421688" y="2346325"/>
          <p14:tracePt t="7557" x="8431213" y="2346325"/>
          <p14:tracePt t="7572" x="8439150" y="2346325"/>
          <p14:tracePt t="7580" x="8448675" y="2346325"/>
          <p14:tracePt t="7588" x="8458200" y="2346325"/>
          <p14:tracePt t="7596" x="8467725" y="2336800"/>
          <p14:tracePt t="7620" x="8477250" y="2327275"/>
          <p14:tracePt t="7634" x="8486775" y="2327275"/>
          <p14:tracePt t="7643" x="8505825" y="2317750"/>
          <p14:tracePt t="7658" x="8515350" y="2308225"/>
          <p14:tracePt t="7666" x="8524875" y="2308225"/>
          <p14:tracePt t="7674" x="8543925" y="2300288"/>
          <p14:tracePt t="7683" x="8551863" y="2300288"/>
          <p14:tracePt t="7698" x="8561388" y="2300288"/>
          <p14:tracePt t="7706" x="8570913" y="2300288"/>
          <p14:tracePt t="7714" x="8580438" y="2300288"/>
          <p14:tracePt t="7722" x="8580438" y="2290763"/>
          <p14:tracePt t="7728" x="8589963" y="2290763"/>
          <p14:tracePt t="7760" x="8599488" y="2290763"/>
          <p14:tracePt t="7768" x="8609013" y="2290763"/>
          <p14:tracePt t="7776" x="8618538" y="2290763"/>
          <p14:tracePt t="7784" x="8628063" y="2290763"/>
          <p14:tracePt t="7793" x="8637588" y="2290763"/>
          <p14:tracePt t="7801" x="8647113" y="2281238"/>
          <p14:tracePt t="7815" x="8664575" y="2281238"/>
          <p14:tracePt t="7830" x="8674100" y="2281238"/>
          <p14:tracePt t="7855" x="8683625" y="2281238"/>
          <p14:tracePt t="7879" x="8693150" y="2281238"/>
          <p14:tracePt t="7917" x="8702675" y="2281238"/>
          <p14:tracePt t="7933" x="8712200" y="2281238"/>
          <p14:tracePt t="7940" x="8712200" y="2271713"/>
          <p14:tracePt t="7964" x="8721725" y="2271713"/>
          <p14:tracePt t="7980" x="8731250" y="2262188"/>
          <p14:tracePt t="8027" x="8740775" y="2262188"/>
          <p14:tracePt t="8034" x="8740775" y="2252663"/>
          <p14:tracePt t="8043" x="8750300" y="2252663"/>
          <p14:tracePt t="8050" x="8759825" y="2252663"/>
          <p14:tracePt t="8058" x="8767763" y="2252663"/>
          <p14:tracePt t="8066" x="8777288" y="2243138"/>
          <p14:tracePt t="8084" x="8786813" y="2243138"/>
          <p14:tracePt t="8090" x="8796338" y="2243138"/>
          <p14:tracePt t="8098" x="8805863" y="2233613"/>
          <p14:tracePt t="8104" x="8815388" y="2233613"/>
          <p14:tracePt t="8128" x="8824913" y="2233613"/>
          <p14:tracePt t="8152" x="8834438" y="2233613"/>
          <p14:tracePt t="8168" x="8843963" y="2233613"/>
          <p14:tracePt t="8177" x="8853488" y="2233613"/>
          <p14:tracePt t="8184" x="8853488" y="2243138"/>
          <p14:tracePt t="8193" x="8853488" y="2252663"/>
          <p14:tracePt t="8198" x="8863013" y="2252663"/>
          <p14:tracePt t="8206" x="8872538" y="2262188"/>
          <p14:tracePt t="8215" x="8872538" y="2281238"/>
          <p14:tracePt t="8222" x="8880475" y="2290763"/>
          <p14:tracePt t="8230" x="8890000" y="2290763"/>
          <p14:tracePt t="8238" x="8890000" y="2308225"/>
          <p14:tracePt t="8246" x="8890000" y="2317750"/>
          <p14:tracePt t="8254" x="8890000" y="2327275"/>
          <p14:tracePt t="8262" x="8899525" y="2336800"/>
          <p14:tracePt t="8278" x="8899525" y="2355850"/>
          <p14:tracePt t="8286" x="8909050" y="2365375"/>
          <p14:tracePt t="8292" x="8909050" y="2374900"/>
          <p14:tracePt t="8300" x="8918575" y="2384425"/>
          <p14:tracePt t="8317" x="8918575" y="2403475"/>
          <p14:tracePt t="8325" x="8918575" y="2411413"/>
          <p14:tracePt t="8335" x="8918575" y="2420938"/>
          <p14:tracePt t="8340" x="8918575" y="2430463"/>
          <p14:tracePt t="8348" x="8918575" y="2449513"/>
          <p14:tracePt t="8356" x="8918575" y="2468563"/>
          <p14:tracePt t="8365" x="8918575" y="2487613"/>
          <p14:tracePt t="8373" x="8918575" y="2497138"/>
          <p14:tracePt t="8387" x="8918575" y="2506663"/>
          <p14:tracePt t="8394" x="8918575" y="2516188"/>
          <p14:tracePt t="8402" x="8918575" y="2524125"/>
          <p14:tracePt t="8418" x="8918575" y="2533650"/>
          <p14:tracePt t="8458" x="8918575" y="2543175"/>
          <p14:tracePt t="8474" x="8909050" y="2552700"/>
          <p14:tracePt t="8480" x="8909050" y="2562225"/>
          <p14:tracePt t="8497" x="8909050" y="2571750"/>
          <p14:tracePt t="8513" x="8909050" y="2581275"/>
          <p14:tracePt t="8528" x="8909050" y="2590800"/>
          <p14:tracePt t="8536" x="8899525" y="2590800"/>
          <p14:tracePt t="8568" x="8890000" y="2600325"/>
          <p14:tracePt t="8598" x="8880475" y="2609850"/>
          <p14:tracePt t="8622" x="8872538" y="2609850"/>
          <p14:tracePt t="8756" x="8863013" y="2609850"/>
          <p14:tracePt t="8778" x="8853488" y="2609850"/>
          <p14:tracePt t="8794" x="8843963" y="2609850"/>
          <p14:tracePt t="8810" x="8834438" y="2609850"/>
          <p14:tracePt t="8834" x="8824913" y="2609850"/>
          <p14:tracePt t="8843" x="8815388" y="2609850"/>
          <p14:tracePt t="8859" x="8805863" y="2609850"/>
          <p14:tracePt t="8865" x="8796338" y="2609850"/>
          <p14:tracePt t="8883" x="8777288" y="2609850"/>
          <p14:tracePt t="8889" x="8767763" y="2609850"/>
          <p14:tracePt t="8896" x="8759825" y="2609850"/>
          <p14:tracePt t="8904" x="8750300" y="2609850"/>
          <p14:tracePt t="8912" x="8731250" y="2609850"/>
          <p14:tracePt t="8920" x="8721725" y="2609850"/>
          <p14:tracePt t="8928" x="8712200" y="2609850"/>
          <p14:tracePt t="8936" x="8702675" y="2609850"/>
          <p14:tracePt t="8944" x="8693150" y="2609850"/>
          <p14:tracePt t="8967" x="8683625" y="2609850"/>
          <p14:tracePt t="8975" x="8674100" y="2600325"/>
          <p14:tracePt t="8990" x="8664575" y="2600325"/>
          <p14:tracePt t="8999" x="8655050" y="2600325"/>
          <p14:tracePt t="9022" x="8637588" y="2600325"/>
          <p14:tracePt t="9030" x="8637588" y="2590800"/>
          <p14:tracePt t="9038" x="8628063" y="2590800"/>
          <p14:tracePt t="9047" x="8618538" y="2590800"/>
          <p14:tracePt t="9068" x="8609013" y="2590800"/>
          <p14:tracePt t="9077" x="8599488" y="2590800"/>
          <p14:tracePt t="9083" x="8589963" y="2590800"/>
          <p14:tracePt t="9093" x="8580438" y="2590800"/>
          <p14:tracePt t="9109" x="8570913" y="2590800"/>
          <p14:tracePt t="9117" x="8561388" y="2590800"/>
          <p14:tracePt t="9125" x="8551863" y="2590800"/>
          <p14:tracePt t="9133" x="8534400" y="2590800"/>
          <p14:tracePt t="9162" x="8524875" y="2590800"/>
          <p14:tracePt t="9178" x="8515350" y="2590800"/>
          <p14:tracePt t="9194" x="8505825" y="2590800"/>
          <p14:tracePt t="9227" x="8496300" y="2590800"/>
          <p14:tracePt t="9241" x="8486775" y="2590800"/>
          <p14:tracePt t="9256" x="8477250" y="2590800"/>
          <p14:tracePt t="9273" x="8467725" y="2590800"/>
          <p14:tracePt t="9296" x="8458200" y="2590800"/>
          <p14:tracePt t="9304" x="8448675" y="2590800"/>
          <p14:tracePt t="9320" x="8439150" y="2590800"/>
          <p14:tracePt t="9334" x="8431213" y="2590800"/>
          <p14:tracePt t="9366" x="8421688" y="2590800"/>
          <p14:tracePt t="9374" x="8421688" y="2600325"/>
          <p14:tracePt t="9390" x="8412163" y="2600325"/>
          <p14:tracePt t="9406" x="8402638" y="2600325"/>
          <p14:tracePt t="9422" x="8393113" y="2600325"/>
          <p14:tracePt t="9436" x="8374063" y="2600325"/>
          <p14:tracePt t="9445" x="8364538" y="2600325"/>
          <p14:tracePt t="9452" x="8355013" y="2600325"/>
          <p14:tracePt t="9460" x="8345488" y="2600325"/>
          <p14:tracePt t="9476" x="8335963" y="2600325"/>
          <p14:tracePt t="9484" x="8328025" y="2600325"/>
          <p14:tracePt t="9492" x="8318500" y="2600325"/>
          <p14:tracePt t="9514" x="8308975" y="2600325"/>
          <p14:tracePt t="9523" x="8289925" y="2600325"/>
          <p14:tracePt t="9530" x="8280400" y="2600325"/>
          <p14:tracePt t="9538" x="8270875" y="2600325"/>
          <p14:tracePt t="9554" x="8251825" y="2600325"/>
          <p14:tracePt t="9562" x="8242300" y="2600325"/>
          <p14:tracePt t="9571" x="8232775" y="2609850"/>
          <p14:tracePt t="9579" x="8223250" y="2609850"/>
          <p14:tracePt t="9610" x="8215313" y="2609850"/>
          <p14:tracePt t="9705" x="8205788" y="2619375"/>
          <p14:tracePt t="9711" x="8186738" y="2619375"/>
          <p14:tracePt t="9718" x="8177213" y="2619375"/>
          <p14:tracePt t="9742" x="8167688" y="2619375"/>
          <p14:tracePt t="9750" x="8158163" y="2619375"/>
          <p14:tracePt t="9766" x="8148638" y="2619375"/>
          <p14:tracePt t="9775" x="8148638" y="2627313"/>
          <p14:tracePt t="9790" x="8139113" y="2627313"/>
          <p14:tracePt t="9828" x="8129588" y="2627313"/>
          <p14:tracePt t="9836" x="8120063" y="2627313"/>
          <p14:tracePt t="9845" x="8110538" y="2627313"/>
          <p14:tracePt t="9853" x="8110538" y="2636838"/>
          <p14:tracePt t="9861" x="8102600" y="2636838"/>
          <p14:tracePt t="9868" x="8093075" y="2636838"/>
          <p14:tracePt t="9877" x="8083550" y="2636838"/>
          <p14:tracePt t="9884" x="8074025" y="2636838"/>
          <p14:tracePt t="9901" x="8064500" y="2636838"/>
          <p14:tracePt t="9906" x="8054975" y="2636838"/>
          <p14:tracePt t="9915" x="8045450" y="2636838"/>
          <p14:tracePt t="9922" x="8035925" y="2636838"/>
          <p14:tracePt t="9939" x="8026400" y="2636838"/>
          <p14:tracePt t="9946" x="8016875" y="2636838"/>
          <p14:tracePt t="9955" x="8007350" y="2636838"/>
          <p14:tracePt t="9962" x="7999413" y="2636838"/>
          <p14:tracePt t="9978" x="7989888" y="2636838"/>
          <p14:tracePt t="9986" x="7980363" y="2636838"/>
          <p14:tracePt t="9992" x="7970838" y="2636838"/>
          <p14:tracePt t="10000" x="7961313" y="2636838"/>
          <p14:tracePt t="10017" x="7951788" y="2636838"/>
          <p14:tracePt t="10024" x="7942263" y="2636838"/>
          <p14:tracePt t="10034" x="7932738" y="2636838"/>
          <p14:tracePt t="10040" x="7923213" y="2636838"/>
          <p14:tracePt t="10056" x="7913688" y="2636838"/>
          <p14:tracePt t="10064" x="7913688" y="2646363"/>
          <p14:tracePt t="10072" x="7894638" y="2646363"/>
          <p14:tracePt t="10080" x="7886700" y="2646363"/>
          <p14:tracePt t="10087" x="7877175" y="2655888"/>
          <p14:tracePt t="10095" x="7858125" y="2655888"/>
          <p14:tracePt t="10102" x="7839075" y="2655888"/>
          <p14:tracePt t="10111" x="7829550" y="2655888"/>
          <p14:tracePt t="10118" x="7820025" y="2655888"/>
          <p14:tracePt t="10134" x="7810500" y="2655888"/>
          <p14:tracePt t="10150" x="7800975" y="2655888"/>
          <p14:tracePt t="10159" x="7800975" y="2665413"/>
          <p14:tracePt t="10167" x="7783513" y="2665413"/>
          <p14:tracePt t="10180" x="7773988" y="2674938"/>
          <p14:tracePt t="10188" x="7754938" y="2674938"/>
          <p14:tracePt t="10196" x="7745413" y="2674938"/>
          <p14:tracePt t="10205" x="7735888" y="2674938"/>
          <p14:tracePt t="10212" x="7726363" y="2674938"/>
          <p14:tracePt t="10220" x="7716838" y="2674938"/>
          <p14:tracePt t="10228" x="7707313" y="2674938"/>
          <p14:tracePt t="10237" x="7697788" y="2674938"/>
          <p14:tracePt t="10260" x="7688263" y="2674938"/>
          <p14:tracePt t="10274" x="7678738" y="2674938"/>
          <p14:tracePt t="10283" x="7670800" y="2674938"/>
          <p14:tracePt t="10298" x="7661275" y="2674938"/>
          <p14:tracePt t="10314" x="7651750" y="2674938"/>
          <p14:tracePt t="10323" x="7642225" y="2674938"/>
          <p14:tracePt t="10330" x="7632700" y="2674938"/>
          <p14:tracePt t="10338" x="7623175" y="2674938"/>
          <p14:tracePt t="10354" x="7613650" y="2674938"/>
          <p14:tracePt t="10363" x="7604125" y="2674938"/>
          <p14:tracePt t="10368" x="7594600" y="2674938"/>
          <p14:tracePt t="10377" x="7594600" y="2684463"/>
          <p14:tracePt t="10383" x="7585075" y="2684463"/>
          <p14:tracePt t="10409" x="7575550" y="2684463"/>
          <p14:tracePt t="10425" x="7566025" y="2684463"/>
          <p14:tracePt t="10433" x="7558088" y="2684463"/>
          <p14:tracePt t="10441" x="7558088" y="2693988"/>
          <p14:tracePt t="10448" x="7548563" y="2693988"/>
          <p14:tracePt t="10462" x="7539038" y="2693988"/>
          <p14:tracePt t="10470" x="7529513" y="2693988"/>
          <p14:tracePt t="10486" x="7519988" y="2693988"/>
          <p14:tracePt t="10495" x="7510463" y="2693988"/>
          <p14:tracePt t="10526" x="7500938" y="2693988"/>
          <p14:tracePt t="10534" x="7491413" y="2703513"/>
          <p14:tracePt t="10543" x="7481888" y="2703513"/>
          <p14:tracePt t="10550" x="7472363" y="2703513"/>
          <p14:tracePt t="10565" x="7462838" y="2703513"/>
          <p14:tracePt t="10580" x="7454900" y="2703513"/>
          <p14:tracePt t="10596" x="7445375" y="2703513"/>
          <p14:tracePt t="10628" x="7435850" y="2703513"/>
          <p14:tracePt t="10653" x="7435850" y="2713038"/>
          <p14:tracePt t="10659" x="7426325" y="2713038"/>
          <p14:tracePt t="10668" x="7416800" y="2713038"/>
          <p14:tracePt t="10675" x="7407275" y="2713038"/>
          <p14:tracePt t="10685" x="7397750" y="2713038"/>
          <p14:tracePt t="10691" x="7388225" y="2713038"/>
          <p14:tracePt t="10699" x="7378700" y="2713038"/>
          <p14:tracePt t="10706" x="7369175" y="2713038"/>
          <p14:tracePt t="10715" x="7359650" y="2713038"/>
          <p14:tracePt t="10722" x="7359650" y="2722563"/>
          <p14:tracePt t="10746" x="7350125" y="2722563"/>
          <p14:tracePt t="10760" x="7342188" y="2722563"/>
          <p14:tracePt t="10784" x="7332663" y="2732088"/>
          <p14:tracePt t="10801" x="7323138" y="2732088"/>
          <p14:tracePt t="10824" x="7313613" y="2732088"/>
          <p14:tracePt t="10840" x="7304088" y="2740025"/>
          <p14:tracePt t="10855" x="7294563" y="2740025"/>
          <p14:tracePt t="10894" x="7285038" y="2740025"/>
          <p14:tracePt t="10910" x="7285038" y="2749550"/>
          <p14:tracePt t="10940" x="7275513" y="2749550"/>
          <p14:tracePt t="10965" x="7265988" y="2749550"/>
          <p14:tracePt t="10980" x="7256463" y="2749550"/>
          <p14:tracePt t="11006" x="7246938" y="2749550"/>
          <p14:tracePt t="11034" x="7239000" y="2749550"/>
          <p14:tracePt t="11043" x="7229475" y="2749550"/>
          <p14:tracePt t="11050" x="7219950" y="2749550"/>
          <p14:tracePt t="11058" x="7210425" y="2749550"/>
          <p14:tracePt t="11075" x="7200900" y="2749550"/>
          <p14:tracePt t="11083" x="7191375" y="2749550"/>
          <p14:tracePt t="11091" x="7181850" y="2749550"/>
          <p14:tracePt t="11099" x="7172325" y="2749550"/>
          <p14:tracePt t="11129" x="7162800" y="2749550"/>
          <p14:tracePt t="11136" x="7153275" y="2749550"/>
          <p14:tracePt t="11144" x="7143750" y="2749550"/>
          <p14:tracePt t="11176" x="7134225" y="2749550"/>
          <p14:tracePt t="11192" x="7116763" y="2749550"/>
          <p14:tracePt t="11200" x="7107238" y="2749550"/>
          <p14:tracePt t="11209" x="7097713" y="2749550"/>
          <p14:tracePt t="11223" x="7078663" y="2749550"/>
          <p14:tracePt t="11230" x="7059613" y="2749550"/>
          <p14:tracePt t="11239" x="7050088" y="2749550"/>
          <p14:tracePt t="11246" x="7040563" y="2749550"/>
          <p14:tracePt t="11254" x="7031038" y="2749550"/>
          <p14:tracePt t="11271" x="7021513" y="2749550"/>
          <p14:tracePt t="11287" x="7013575" y="2749550"/>
          <p14:tracePt t="11295" x="7004050" y="2749550"/>
          <p14:tracePt t="11316" x="6994525" y="2749550"/>
          <p14:tracePt t="11333" x="6985000" y="2749550"/>
          <p14:tracePt t="11340" x="6975475" y="2749550"/>
          <p14:tracePt t="11348" x="6965950" y="2749550"/>
          <p14:tracePt t="11372" x="6956425" y="2740025"/>
          <p14:tracePt t="11380" x="6946900" y="2740025"/>
          <p14:tracePt t="11388" x="6937375" y="2740025"/>
          <p14:tracePt t="11402" x="6927850" y="2732088"/>
          <p14:tracePt t="11411" x="6910388" y="2732088"/>
          <p14:tracePt t="11427" x="6900863" y="2732088"/>
          <p14:tracePt t="11433" x="6891338" y="2732088"/>
          <p14:tracePt t="11443" x="6872288" y="2722563"/>
          <p14:tracePt t="11458" x="6862763" y="2722563"/>
          <p14:tracePt t="11467" x="6853238" y="2722563"/>
          <p14:tracePt t="11475" x="6843713" y="2713038"/>
          <p14:tracePt t="11490" x="6834188" y="2713038"/>
          <p14:tracePt t="11505" x="6824663" y="2713038"/>
          <p14:tracePt t="11520" x="6815138" y="2713038"/>
          <p14:tracePt t="11528" x="6805613" y="2713038"/>
          <p14:tracePt t="11536" x="6797675" y="2713038"/>
          <p14:tracePt t="11545" x="6788150" y="2713038"/>
          <p14:tracePt t="11552" x="6769100" y="2713038"/>
          <p14:tracePt t="11560" x="6750050" y="2713038"/>
          <p14:tracePt t="11568" x="6740525" y="2713038"/>
          <p14:tracePt t="11598" x="6731000" y="2713038"/>
          <p14:tracePt t="11670" x="6721475" y="2713038"/>
          <p14:tracePt t="11687" x="6711950" y="2713038"/>
          <p14:tracePt t="11692" x="6702425" y="2713038"/>
          <p14:tracePt t="11717" x="6694488" y="2713038"/>
          <p14:tracePt t="11733" x="6684963" y="2713038"/>
          <p14:tracePt t="11740" x="6675438" y="2713038"/>
          <p14:tracePt t="11757" x="6665913" y="2713038"/>
          <p14:tracePt t="11765" x="6656388" y="2713038"/>
          <p14:tracePt t="11780" x="6646863" y="2713038"/>
          <p14:tracePt t="11786" x="6637338" y="2713038"/>
          <p14:tracePt t="11810" x="6627813" y="2713038"/>
          <p14:tracePt t="11827" x="6618288" y="2713038"/>
          <p14:tracePt t="11842" x="6608763" y="2713038"/>
          <p14:tracePt t="11850" x="6599238" y="2713038"/>
          <p14:tracePt t="11867" x="6589713" y="2713038"/>
          <p14:tracePt t="11881" x="6581775" y="2713038"/>
          <p14:tracePt t="11899" x="6572250" y="2713038"/>
          <p14:tracePt t="11928" x="6562725" y="2713038"/>
          <p14:tracePt t="11960" x="6553200" y="2713038"/>
          <p14:tracePt t="11990" x="6543675" y="2713038"/>
          <p14:tracePt t="12039" x="6534150" y="2713038"/>
          <p14:tracePt t="12054" x="6524625" y="2713038"/>
          <p14:tracePt t="12077" x="6515100" y="2713038"/>
          <p14:tracePt t="12100" x="6505575" y="2713038"/>
          <p14:tracePt t="12164" x="6496050" y="2713038"/>
          <p14:tracePt t="12218" x="6486525" y="2713038"/>
          <p14:tracePt t="12272" x="6477000" y="2713038"/>
          <p14:tracePt t="12296" x="6469063" y="2713038"/>
          <p14:tracePt t="12626" x="6459538" y="2713038"/>
          <p14:tracePt t="13518" x="6450013" y="2713038"/>
          <p14:tracePt t="13534" x="6440488" y="2722563"/>
          <p14:tracePt t="13542" x="6421438" y="2768600"/>
          <p14:tracePt t="13551" x="6392863" y="2797175"/>
          <p14:tracePt t="13558" x="6383338" y="2806700"/>
          <p14:tracePt t="13567" x="6383338" y="2816225"/>
          <p14:tracePt t="13872" x="6383338" y="2806700"/>
          <p14:tracePt t="13878" x="6383338" y="2797175"/>
          <p14:tracePt t="13886" x="6392863" y="2787650"/>
          <p14:tracePt t="13902" x="6392863" y="2778125"/>
          <p14:tracePt t="13918" x="6392863" y="2768600"/>
          <p14:tracePt t="13934" x="6392863" y="2759075"/>
          <p14:tracePt t="14303" x="6392863" y="2749550"/>
          <p14:tracePt t="15312" x="6402388" y="2749550"/>
          <p14:tracePt t="15320" x="6411913" y="2749550"/>
          <p14:tracePt t="15328" x="6430963" y="2749550"/>
          <p14:tracePt t="15336" x="6440488" y="2749550"/>
          <p14:tracePt t="15344" x="6450013" y="2749550"/>
          <p14:tracePt t="15353" x="6459538" y="2749550"/>
          <p14:tracePt t="15361" x="6469063" y="2749550"/>
          <p14:tracePt t="15368" x="6477000" y="2749550"/>
          <p14:tracePt t="15384" x="6486525" y="2749550"/>
          <p14:tracePt t="15392" x="6496050" y="2749550"/>
          <p14:tracePt t="15415" x="6505575" y="2749550"/>
          <p14:tracePt t="15423" x="6524625" y="2749550"/>
          <p14:tracePt t="15430" x="6534150" y="2749550"/>
          <p14:tracePt t="15438" x="6543675" y="2749550"/>
          <p14:tracePt t="15446" x="6553200" y="2749550"/>
          <p14:tracePt t="15454" x="6562725" y="2749550"/>
          <p14:tracePt t="15462" x="6572250" y="2749550"/>
          <p14:tracePt t="15470" x="6581775" y="2749550"/>
          <p14:tracePt t="15486" x="6589713" y="2749550"/>
          <p14:tracePt t="15501" x="6599238" y="2749550"/>
          <p14:tracePt t="15524" x="6608763" y="2749550"/>
          <p14:tracePt t="16207" x="6618288" y="2749550"/>
          <p14:tracePt t="16230" x="6627813" y="2749550"/>
          <p14:tracePt t="16239" x="6627813" y="2759075"/>
          <p14:tracePt t="16247" x="6637338" y="2759075"/>
          <p14:tracePt t="16254" x="6646863" y="2759075"/>
          <p14:tracePt t="16271" x="6656388" y="2759075"/>
          <p14:tracePt t="16371" x="6665913" y="2768600"/>
          <p14:tracePt t="16378" x="6675438" y="2768600"/>
          <p14:tracePt t="16395" x="6684963" y="2768600"/>
          <p14:tracePt t="16410" x="6694488" y="2768600"/>
          <p14:tracePt t="16434" x="6694488" y="2778125"/>
          <p14:tracePt t="16464" x="6702425" y="2778125"/>
          <p14:tracePt t="16481" x="6711950" y="2778125"/>
          <p14:tracePt t="16489" x="6721475" y="2778125"/>
          <p14:tracePt t="16504" x="6731000" y="2778125"/>
          <p14:tracePt t="16566" x="6740525" y="2778125"/>
          <p14:tracePt t="16652" x="6740525" y="2787650"/>
          <p14:tracePt t="16748" x="6750050" y="2787650"/>
          <p14:tracePt t="16786" x="6759575" y="2787650"/>
          <p14:tracePt t="16848" x="6769100" y="2787650"/>
          <p14:tracePt t="16873" x="6769100" y="2797175"/>
          <p14:tracePt t="16904" x="6778625" y="2797175"/>
          <p14:tracePt t="16950" x="6788150" y="2797175"/>
          <p14:tracePt t="16958" x="6788150" y="2806700"/>
          <p14:tracePt t="16990" x="6797675" y="2806700"/>
          <p14:tracePt t="17044" x="6805613" y="2806700"/>
          <p14:tracePt t="17068" x="6815138" y="2816225"/>
          <p14:tracePt t="17084" x="6824663" y="2816225"/>
          <p14:tracePt t="17108" x="6834188" y="2816225"/>
          <p14:tracePt t="17211" x="6843713" y="2816225"/>
          <p14:tracePt t="17248" x="6853238" y="2816225"/>
          <p14:tracePt t="18857" x="6862763" y="2816225"/>
          <p14:tracePt t="18878" x="6872288" y="2816225"/>
          <p14:tracePt t="18964" x="6881813" y="2816225"/>
          <p14:tracePt t="19012" x="6891338" y="2816225"/>
          <p14:tracePt t="19059" x="6900863" y="2816225"/>
          <p14:tracePt t="19098" x="6910388" y="2816225"/>
          <p14:tracePt t="19160" x="6918325" y="2816225"/>
          <p14:tracePt t="19176" x="6927850" y="2816225"/>
          <p14:tracePt t="19192" x="6937375" y="2816225"/>
          <p14:tracePt t="19225" x="6946900" y="2816225"/>
          <p14:tracePt t="19270" x="6956425" y="2816225"/>
          <p14:tracePt t="19302" x="6965950" y="2816225"/>
          <p14:tracePt t="19318" x="6975475" y="2816225"/>
          <p14:tracePt t="19334" x="6985000" y="2816225"/>
          <p14:tracePt t="19381" x="6994525" y="2816225"/>
          <p14:tracePt t="19412" x="7004050" y="2816225"/>
          <p14:tracePt t="19442" x="7013575" y="2816225"/>
          <p14:tracePt t="19467" x="7021513" y="2816225"/>
          <p14:tracePt t="19483" x="7021513" y="2806700"/>
          <p14:tracePt t="19491" x="7031038" y="2806700"/>
          <p14:tracePt t="19498" x="7040563" y="2806700"/>
          <p14:tracePt t="19507" x="7050088" y="2806700"/>
          <p14:tracePt t="19514" x="7059613" y="2806700"/>
          <p14:tracePt t="19528" x="7078663" y="2806700"/>
          <p14:tracePt t="19536" x="7088188" y="2806700"/>
          <p14:tracePt t="19544" x="7107238" y="2806700"/>
          <p14:tracePt t="19561" x="7116763" y="2806700"/>
          <p14:tracePt t="19568" x="7134225" y="2806700"/>
          <p14:tracePt t="19576" x="7143750" y="2806700"/>
          <p14:tracePt t="19584" x="7153275" y="2806700"/>
          <p14:tracePt t="19592" x="7162800" y="2806700"/>
          <p14:tracePt t="19600" x="7172325" y="2806700"/>
          <p14:tracePt t="19608" x="7181850" y="2806700"/>
          <p14:tracePt t="19615" x="7191375" y="2806700"/>
          <p14:tracePt t="19631" x="7210425" y="2806700"/>
          <p14:tracePt t="19638" x="7219950" y="2806700"/>
          <p14:tracePt t="19646" x="7229475" y="2806700"/>
          <p14:tracePt t="19655" x="7239000" y="2806700"/>
          <p14:tracePt t="19662" x="7265988" y="2806700"/>
          <p14:tracePt t="19671" x="7285038" y="2806700"/>
          <p14:tracePt t="19678" x="7304088" y="2816225"/>
          <p14:tracePt t="19687" x="7332663" y="2816225"/>
          <p14:tracePt t="19694" x="7342188" y="2816225"/>
          <p14:tracePt t="19703" x="7369175" y="2816225"/>
          <p14:tracePt t="19710" x="7407275" y="2825750"/>
          <p14:tracePt t="19717" x="7416800" y="2825750"/>
          <p14:tracePt t="19724" x="7435850" y="2825750"/>
          <p14:tracePt t="19734" x="7454900" y="2825750"/>
          <p14:tracePt t="19740" x="7472363" y="2825750"/>
          <p14:tracePt t="19748" x="7481888" y="2825750"/>
          <p14:tracePt t="19757" x="7491413" y="2825750"/>
          <p14:tracePt t="19764" x="7510463" y="2825750"/>
          <p14:tracePt t="19772" x="7519988" y="2825750"/>
          <p14:tracePt t="19780" x="7529513" y="2825750"/>
          <p14:tracePt t="19796" x="7539038" y="2825750"/>
          <p14:tracePt t="19805" x="7548563" y="2825750"/>
          <p14:tracePt t="19818" x="7558088" y="2825750"/>
          <p14:tracePt t="19827" x="7566025" y="2825750"/>
          <p14:tracePt t="19859" x="7575550" y="2825750"/>
          <p14:tracePt t="19875" x="7585075" y="2825750"/>
          <p14:tracePt t="19883" x="7594600" y="2825750"/>
          <p14:tracePt t="19899" x="7604125" y="2825750"/>
          <p14:tracePt t="19905" x="7613650" y="2825750"/>
          <p14:tracePt t="19912" x="7632700" y="2825750"/>
          <p14:tracePt t="19921" x="7642225" y="2825750"/>
          <p14:tracePt t="19928" x="7651750" y="2825750"/>
          <p14:tracePt t="19936" x="7661275" y="2825750"/>
          <p14:tracePt t="19944" x="7678738" y="2825750"/>
          <p14:tracePt t="19952" x="7697788" y="2825750"/>
          <p14:tracePt t="19968" x="7716838" y="2825750"/>
          <p14:tracePt t="19976" x="7735888" y="2825750"/>
          <p14:tracePt t="19984" x="7754938" y="2835275"/>
          <p14:tracePt t="19993" x="7764463" y="2835275"/>
          <p14:tracePt t="20007" x="7773988" y="2835275"/>
          <p14:tracePt t="20015" x="7783513" y="2835275"/>
          <p14:tracePt t="20022" x="7800975" y="2835275"/>
          <p14:tracePt t="20038" x="7810500" y="2835275"/>
          <p14:tracePt t="20046" x="7820025" y="2835275"/>
          <p14:tracePt t="20055" x="7829550" y="2835275"/>
          <p14:tracePt t="20062" x="7839075" y="2835275"/>
          <p14:tracePt t="20071" x="7848600" y="2835275"/>
          <p14:tracePt t="20087" x="7867650" y="2835275"/>
          <p14:tracePt t="20093" x="7886700" y="2843213"/>
          <p14:tracePt t="20100" x="7904163" y="2843213"/>
          <p14:tracePt t="20108" x="7923213" y="2843213"/>
          <p14:tracePt t="20117" x="7932738" y="2843213"/>
          <p14:tracePt t="20124" x="7961313" y="2843213"/>
          <p14:tracePt t="20133" x="7989888" y="2843213"/>
          <p14:tracePt t="20140" x="8007350" y="2843213"/>
          <p14:tracePt t="20148" x="8035925" y="2843213"/>
          <p14:tracePt t="20156" x="8064500" y="2843213"/>
          <p14:tracePt t="20164" x="8102600" y="2843213"/>
          <p14:tracePt t="20172" x="8129588" y="2843213"/>
          <p14:tracePt t="20180" x="8158163" y="2843213"/>
          <p14:tracePt t="20186" x="8205788" y="2843213"/>
          <p14:tracePt t="20194" x="8232775" y="2843213"/>
          <p14:tracePt t="20202" x="8261350" y="2843213"/>
          <p14:tracePt t="20210" x="8280400" y="2843213"/>
          <p14:tracePt t="20218" x="8308975" y="2843213"/>
          <p14:tracePt t="20227" x="8335963" y="2843213"/>
          <p14:tracePt t="20233" x="8364538" y="2843213"/>
          <p14:tracePt t="20242" x="8393113" y="2843213"/>
          <p14:tracePt t="20250" x="8412163" y="2843213"/>
          <p14:tracePt t="20258" x="8439150" y="2843213"/>
          <p14:tracePt t="20267" x="8458200" y="2843213"/>
          <p14:tracePt t="20274" x="8477250" y="2843213"/>
          <p14:tracePt t="20281" x="8496300" y="2843213"/>
          <p14:tracePt t="20304" x="8505825" y="2843213"/>
          <p14:tracePt t="20423" x="8515350" y="2843213"/>
          <p14:tracePt t="20430" x="8534400" y="2843213"/>
          <p14:tracePt t="20438" x="8561388" y="2843213"/>
          <p14:tracePt t="20446" x="8589963" y="2843213"/>
          <p14:tracePt t="20454" x="8628063" y="2843213"/>
          <p14:tracePt t="20462" x="8655050" y="2852738"/>
          <p14:tracePt t="20468" x="8693150" y="2852738"/>
          <p14:tracePt t="20476" x="8750300" y="2852738"/>
          <p14:tracePt t="20484" x="8796338" y="2852738"/>
          <p14:tracePt t="20492" x="8853488" y="2852738"/>
          <p14:tracePt t="20500" x="8928100" y="2852738"/>
          <p14:tracePt t="20508" x="8983663" y="2871788"/>
          <p14:tracePt t="20517" x="9040813" y="2871788"/>
          <p14:tracePt t="20524" x="9124950" y="2871788"/>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A8C0C96-CA6E-44F8-9CC9-5409B5D325C1}"/>
              </a:ext>
            </a:extLst>
          </p:cNvPr>
          <p:cNvSpPr>
            <a:spLocks noGrp="1"/>
          </p:cNvSpPr>
          <p:nvPr>
            <p:ph type="title"/>
          </p:nvPr>
        </p:nvSpPr>
        <p:spPr>
          <a:xfrm>
            <a:off x="657900" y="235419"/>
            <a:ext cx="7571700" cy="702600"/>
          </a:xfrm>
        </p:spPr>
        <p:txBody>
          <a:bodyPr/>
          <a:lstStyle/>
          <a:p>
            <a:r>
              <a:rPr lang="en-US" err="1"/>
              <a:t>Cổng</a:t>
            </a:r>
            <a:endParaRPr lang="en-US"/>
          </a:p>
        </p:txBody>
      </p:sp>
      <p:sp>
        <p:nvSpPr>
          <p:cNvPr id="3" name="Chỗ dành sẵn cho Văn bản 2">
            <a:extLst>
              <a:ext uri="{FF2B5EF4-FFF2-40B4-BE49-F238E27FC236}">
                <a16:creationId xmlns:a16="http://schemas.microsoft.com/office/drawing/2014/main" id="{DE793888-D7F2-4951-B476-09C65AE33AAD}"/>
              </a:ext>
            </a:extLst>
          </p:cNvPr>
          <p:cNvSpPr>
            <a:spLocks noGrp="1"/>
          </p:cNvSpPr>
          <p:nvPr>
            <p:ph type="body" idx="1"/>
          </p:nvPr>
        </p:nvSpPr>
        <p:spPr>
          <a:xfrm>
            <a:off x="421556" y="1083817"/>
            <a:ext cx="6679174" cy="3573600"/>
          </a:xfrm>
        </p:spPr>
        <p:txBody>
          <a:bodyPr/>
          <a:lstStyle/>
          <a:p>
            <a:pPr algn="just"/>
            <a:r>
              <a:rPr lang="vi-VN" sz="2800"/>
              <a:t>Cổng là một cách để cho thông tin đi qua </a:t>
            </a:r>
            <a:endParaRPr lang="en-US" sz="2800"/>
          </a:p>
          <a:p>
            <a:pPr algn="just"/>
            <a:r>
              <a:rPr lang="vi-VN" sz="2800"/>
              <a:t> Nó gồm 1 lớp mạng sigmoid và một toán tử nhân  </a:t>
            </a:r>
            <a:endParaRPr lang="en-US" sz="2800"/>
          </a:p>
          <a:p>
            <a:pPr algn="just"/>
            <a:r>
              <a:rPr lang="vi-VN" sz="2800"/>
              <a:t>Sigmoid có đầu ra </a:t>
            </a:r>
            <a:r>
              <a:rPr lang="en-US" sz="2800" err="1"/>
              <a:t>từ</a:t>
            </a:r>
            <a:r>
              <a:rPr lang="en-US" sz="2800"/>
              <a:t> 0 </a:t>
            </a:r>
            <a:r>
              <a:rPr lang="en-US" sz="2800" err="1"/>
              <a:t>đến</a:t>
            </a:r>
            <a:r>
              <a:rPr lang="en-US" sz="2800"/>
              <a:t> </a:t>
            </a:r>
            <a:r>
              <a:rPr lang="vi-VN" sz="2800"/>
              <a:t>1, thể hiện bao nhiêu thông tin sẽ được đưa qua cổng </a:t>
            </a:r>
            <a:endParaRPr lang="en-US" sz="2800"/>
          </a:p>
          <a:p>
            <a:pPr algn="just"/>
            <a:r>
              <a:rPr lang="vi-VN" sz="2800"/>
              <a:t> Một LSTM có 3 cổng như vậy để</a:t>
            </a:r>
            <a:r>
              <a:rPr lang="en-US" sz="2800"/>
              <a:t> </a:t>
            </a:r>
            <a:r>
              <a:rPr lang="en-US" sz="2800" err="1"/>
              <a:t>cập</a:t>
            </a:r>
            <a:r>
              <a:rPr lang="en-US" sz="2800"/>
              <a:t> </a:t>
            </a:r>
            <a:r>
              <a:rPr lang="en-US" sz="2800" err="1"/>
              <a:t>nhật</a:t>
            </a:r>
            <a:r>
              <a:rPr lang="en-US" sz="2800"/>
              <a:t> </a:t>
            </a:r>
            <a:r>
              <a:rPr lang="vi-VN" sz="2800"/>
              <a:t>cell state.</a:t>
            </a:r>
            <a:endParaRPr lang="en-US" sz="2800"/>
          </a:p>
        </p:txBody>
      </p:sp>
      <p:sp>
        <p:nvSpPr>
          <p:cNvPr id="4" name="Chỗ dành sẵn cho Số hiệu Bản chiếu 3">
            <a:extLst>
              <a:ext uri="{FF2B5EF4-FFF2-40B4-BE49-F238E27FC236}">
                <a16:creationId xmlns:a16="http://schemas.microsoft.com/office/drawing/2014/main" id="{DCE22089-2485-4EBB-84DC-21915369970B}"/>
              </a:ext>
            </a:extLst>
          </p:cNvPr>
          <p:cNvSpPr>
            <a:spLocks noGrp="1"/>
          </p:cNvSpPr>
          <p:nvPr>
            <p:ph type="sldNum" idx="12"/>
          </p:nvPr>
        </p:nvSpPr>
        <p:spPr/>
        <p:txBody>
          <a:bodyPr/>
          <a:lstStyle/>
          <a:p>
            <a:fld id="{00000000-1234-1234-1234-123412341234}" type="slidenum">
              <a:rPr lang="en-US" smtClean="0"/>
              <a:pPr/>
              <a:t>29</a:t>
            </a:fld>
            <a:endParaRPr lang="en-US"/>
          </a:p>
        </p:txBody>
      </p:sp>
      <p:pic>
        <p:nvPicPr>
          <p:cNvPr id="6" name="Hình ảnh 5">
            <a:extLst>
              <a:ext uri="{FF2B5EF4-FFF2-40B4-BE49-F238E27FC236}">
                <a16:creationId xmlns:a16="http://schemas.microsoft.com/office/drawing/2014/main" id="{6572F7B1-CC90-4EB6-8A8B-2DD7773B7AC4}"/>
              </a:ext>
            </a:extLst>
          </p:cNvPr>
          <p:cNvPicPr>
            <a:picLocks noChangeAspect="1"/>
          </p:cNvPicPr>
          <p:nvPr/>
        </p:nvPicPr>
        <p:blipFill>
          <a:blip r:embed="rId2"/>
          <a:stretch>
            <a:fillRect/>
          </a:stretch>
        </p:blipFill>
        <p:spPr>
          <a:xfrm>
            <a:off x="7100730" y="1411363"/>
            <a:ext cx="2257740" cy="2648320"/>
          </a:xfrm>
          <a:prstGeom prst="rect">
            <a:avLst/>
          </a:prstGeom>
        </p:spPr>
      </p:pic>
    </p:spTree>
    <p:extLst>
      <p:ext uri="{BB962C8B-B14F-4D97-AF65-F5344CB8AC3E}">
        <p14:creationId xmlns:p14="http://schemas.microsoft.com/office/powerpoint/2010/main" val="2101940389"/>
      </p:ext>
    </p:extLst>
  </p:cSld>
  <p:clrMapOvr>
    <a:masterClrMapping/>
  </p:clrMapOvr>
  <p:transition advTm="24321">
    <p:fade thruBlk="1"/>
  </p:transition>
  <p:extLst>
    <p:ext uri="{3A86A75C-4F4B-4683-9AE1-C65F6400EC91}">
      <p14:laserTraceLst xmlns:p14="http://schemas.microsoft.com/office/powerpoint/2010/main">
        <p14:tracePtLst>
          <p14:tracePt t="732" x="2538413" y="4675188"/>
          <p14:tracePt t="1126" x="1343025" y="5114925"/>
          <p14:tracePt t="1134" x="1360488" y="5095875"/>
          <p14:tracePt t="1142" x="1379538" y="5087938"/>
          <p14:tracePt t="1151" x="1398588" y="5068888"/>
          <p14:tracePt t="1156" x="1436688" y="5059363"/>
          <p14:tracePt t="1164" x="1492250" y="5049838"/>
          <p14:tracePt t="1172" x="1549400" y="5049838"/>
          <p14:tracePt t="1180" x="1624013" y="5030788"/>
          <p14:tracePt t="1188" x="1662113" y="5030788"/>
          <p14:tracePt t="1196" x="1717675" y="5030788"/>
          <p14:tracePt t="1204" x="1774825" y="5030788"/>
          <p14:tracePt t="1212" x="1820863" y="5030788"/>
          <p14:tracePt t="1221" x="1858963" y="5030788"/>
          <p14:tracePt t="1228" x="1914525" y="5030788"/>
          <p14:tracePt t="1236" x="1952625" y="5030788"/>
          <p14:tracePt t="1244" x="1990725" y="5030788"/>
          <p14:tracePt t="1251" x="2036763" y="5030788"/>
          <p14:tracePt t="1258" x="2084388" y="5030788"/>
          <p14:tracePt t="1268" x="2112963" y="5030788"/>
          <p14:tracePt t="1274" x="2149475" y="5030788"/>
          <p14:tracePt t="1282" x="2197100" y="5030788"/>
          <p14:tracePt t="1290" x="2243138" y="5030788"/>
          <p14:tracePt t="1298" x="2271713" y="5030788"/>
          <p14:tracePt t="1307" x="2300288" y="5030788"/>
          <p14:tracePt t="1314" x="2328863" y="5030788"/>
          <p14:tracePt t="1323" x="2346325" y="5030788"/>
          <p14:tracePt t="1330" x="2374900" y="5040313"/>
          <p14:tracePt t="1339" x="2393950" y="5040313"/>
          <p14:tracePt t="1346" x="2403475" y="5040313"/>
          <p14:tracePt t="1360" x="2422525" y="5040313"/>
          <p14:tracePt t="1368" x="2432050" y="5040313"/>
          <p14:tracePt t="1376" x="2441575" y="5040313"/>
          <p14:tracePt t="1385" x="2449513" y="5040313"/>
          <p14:tracePt t="1392" x="2459038" y="5040313"/>
          <p14:tracePt t="1401" x="2468563" y="5040313"/>
          <p14:tracePt t="1408" x="2487613" y="5030788"/>
          <p14:tracePt t="1418" x="2497138" y="5030788"/>
          <p14:tracePt t="1424" x="2506663" y="5030788"/>
          <p14:tracePt t="1432" x="2525713" y="5030788"/>
          <p14:tracePt t="1439" x="2544763" y="5030788"/>
          <p14:tracePt t="1446" x="2554288" y="5021263"/>
          <p14:tracePt t="1454" x="2562225" y="5021263"/>
          <p14:tracePt t="1462" x="2590800" y="5011738"/>
          <p14:tracePt t="1470" x="2609850" y="5011738"/>
          <p14:tracePt t="1478" x="2628900" y="5011738"/>
          <p14:tracePt t="1486" x="2647950" y="5002213"/>
          <p14:tracePt t="1494" x="2674938" y="5002213"/>
          <p14:tracePt t="1502" x="2693988" y="5002213"/>
          <p14:tracePt t="1510" x="2713038" y="4992688"/>
          <p14:tracePt t="1518" x="2741613" y="4992688"/>
          <p14:tracePt t="1526" x="2770188" y="4992688"/>
          <p14:tracePt t="1532" x="2806700" y="4983163"/>
          <p14:tracePt t="1540" x="2835275" y="4983163"/>
          <p14:tracePt t="1548" x="2890838" y="4983163"/>
          <p14:tracePt t="1556" x="2919413" y="4983163"/>
          <p14:tracePt t="1564" x="2986088" y="4983163"/>
          <p14:tracePt t="1572" x="3051175" y="4983163"/>
          <p14:tracePt t="1580" x="3089275" y="4983163"/>
          <p14:tracePt t="1588" x="3182938" y="4983163"/>
          <p14:tracePt t="1596" x="3257550" y="4983163"/>
          <p14:tracePt t="1604" x="3314700" y="4983163"/>
          <p14:tracePt t="1612" x="3473450" y="5002213"/>
          <p14:tracePt t="1621" x="3595688" y="5002213"/>
          <p14:tracePt t="1628" x="3679825" y="5002213"/>
          <p14:tracePt t="1635" x="3840163" y="5002213"/>
          <p14:tracePt t="1642" x="4027488" y="5002213"/>
          <p14:tracePt t="1652" x="4159250" y="5002213"/>
          <p14:tracePt t="1659" x="4291013" y="5002213"/>
          <p14:tracePt t="1668" x="4449763" y="5002213"/>
          <p14:tracePt t="1674" x="4627563" y="5002213"/>
          <p14:tracePt t="1682" x="4778375" y="4992688"/>
          <p14:tracePt t="1690" x="4910138" y="4983163"/>
          <p14:tracePt t="1699" x="5106988" y="4956175"/>
          <p14:tracePt t="1706" x="5191125" y="4937125"/>
          <p14:tracePt t="1714" x="5500688" y="4872038"/>
          <p14:tracePt t="1721" x="5699125" y="4833938"/>
          <p14:tracePt t="1728" x="5867400" y="4795838"/>
          <p14:tracePt t="1736" x="5989638" y="4776788"/>
          <p14:tracePt t="1745" x="6130925" y="4740275"/>
          <p14:tracePt t="1752" x="6365875" y="4673600"/>
          <p14:tracePt t="1760" x="6543675" y="4627563"/>
          <p14:tracePt t="1768" x="6665913" y="4579938"/>
          <p14:tracePt t="1776" x="6778625" y="4543425"/>
          <p14:tracePt t="1785" x="6872288" y="4505325"/>
          <p14:tracePt t="1792" x="6985000" y="4457700"/>
          <p14:tracePt t="1801" x="7078663" y="4402138"/>
          <p14:tracePt t="1808" x="7172325" y="4354513"/>
          <p14:tracePt t="1818" x="7219950" y="4327525"/>
          <p14:tracePt t="1823" x="7313613" y="4260850"/>
          <p14:tracePt t="1830" x="7369175" y="4224338"/>
          <p14:tracePt t="1940" x="7773988" y="3848100"/>
          <p14:tracePt t="1948" x="7800975" y="3819525"/>
          <p14:tracePt t="1956" x="7820025" y="3792538"/>
          <p14:tracePt t="1964" x="7839075" y="3773488"/>
          <p14:tracePt t="1972" x="7858125" y="3744913"/>
          <p14:tracePt t="1981" x="7877175" y="3725863"/>
          <p14:tracePt t="1989" x="7886700" y="3706813"/>
          <p14:tracePt t="1997" x="7904163" y="3689350"/>
          <p14:tracePt t="2004" x="7923213" y="3670300"/>
          <p14:tracePt t="2010" x="7942263" y="3651250"/>
          <p14:tracePt t="2018" x="7951788" y="3641725"/>
          <p14:tracePt t="2026" x="7961313" y="3622675"/>
          <p14:tracePt t="2034" x="7980363" y="3613150"/>
          <p14:tracePt t="2042" x="7999413" y="3594100"/>
          <p14:tracePt t="2051" x="8026400" y="3567113"/>
          <p14:tracePt t="2058" x="8045450" y="3548063"/>
          <p14:tracePt t="2068" x="8064500" y="3529013"/>
          <p14:tracePt t="2074" x="8093075" y="3509963"/>
          <p14:tracePt t="2082" x="8110538" y="3482975"/>
          <p14:tracePt t="2090" x="8129588" y="3473450"/>
          <p14:tracePt t="2096" x="8148638" y="3454400"/>
          <p14:tracePt t="2105" x="8158163" y="3444875"/>
          <p14:tracePt t="2112" x="8177213" y="3425825"/>
          <p14:tracePt t="2121" x="8205788" y="3406775"/>
          <p14:tracePt t="2128" x="8223250" y="3397250"/>
          <p14:tracePt t="2136" x="8242300" y="3378200"/>
          <p14:tracePt t="2144" x="8261350" y="3360738"/>
          <p14:tracePt t="2152" x="8289925" y="3341688"/>
          <p14:tracePt t="2161" x="8308975" y="3313113"/>
          <p14:tracePt t="2168" x="8335963" y="3294063"/>
          <p14:tracePt t="2176" x="8364538" y="3267075"/>
          <p14:tracePt t="2184" x="8383588" y="3248025"/>
          <p14:tracePt t="2193" x="8402638" y="3228975"/>
          <p14:tracePt t="2198" x="8431213" y="3209925"/>
          <p14:tracePt t="2206" x="8448675" y="3181350"/>
          <p14:tracePt t="2214" x="8458200" y="3162300"/>
          <p14:tracePt t="2223" x="8477250" y="3144838"/>
          <p14:tracePt t="2230" x="8496300" y="3125788"/>
          <p14:tracePt t="2238" x="8534400" y="3087688"/>
          <p14:tracePt t="2254" x="8561388" y="3059113"/>
          <p14:tracePt t="2262" x="8599488" y="3013075"/>
          <p14:tracePt t="2271" x="8609013" y="2984500"/>
          <p14:tracePt t="2278" x="8628063" y="2955925"/>
          <p14:tracePt t="2284" x="8655050" y="2928938"/>
          <p14:tracePt t="2292" x="8664575" y="2909888"/>
          <p14:tracePt t="2301" x="8683625" y="2862263"/>
          <p14:tracePt t="2308" x="8712200" y="2835275"/>
          <p14:tracePt t="2317" x="8731250" y="2797175"/>
          <p14:tracePt t="2325" x="8750300" y="2732088"/>
          <p14:tracePt t="2332" x="8759825" y="2713038"/>
          <p14:tracePt t="2340" x="8786813" y="2655888"/>
          <p14:tracePt t="2348" x="8805863" y="2619375"/>
          <p14:tracePt t="2357" x="8834438" y="2543175"/>
          <p14:tracePt t="2364" x="8843963" y="2516188"/>
          <p14:tracePt t="2373" x="8863013" y="2468563"/>
          <p14:tracePt t="2380" x="8872538" y="2411413"/>
          <p14:tracePt t="2386" x="8872538" y="2374900"/>
          <p14:tracePt t="2394" x="8880475" y="2346325"/>
          <p14:tracePt t="2402" x="8890000" y="2317750"/>
          <p14:tracePt t="2410" x="8890000" y="2262188"/>
          <p14:tracePt t="2418" x="8890000" y="2252663"/>
          <p14:tracePt t="2427" x="8899525" y="2233613"/>
          <p14:tracePt t="2435" x="8899525" y="2214563"/>
          <p14:tracePt t="2442" x="8899525" y="2197100"/>
          <p14:tracePt t="2451" x="8899525" y="2187575"/>
          <p14:tracePt t="2468" x="8899525" y="2178050"/>
          <p14:tracePt t="2920" x="8899525" y="2187575"/>
          <p14:tracePt t="3484" x="8899525" y="2178050"/>
          <p14:tracePt t="3656" x="8899525" y="2159000"/>
          <p14:tracePt t="3673" x="8899525" y="2149475"/>
          <p14:tracePt t="3681" x="8890000" y="2139950"/>
          <p14:tracePt t="3790" x="8890000" y="2130425"/>
          <p14:tracePt t="3814" x="8890000" y="2120900"/>
          <p14:tracePt t="3860" x="8890000" y="2111375"/>
          <p14:tracePt t="3901" x="8890000" y="2101850"/>
          <p14:tracePt t="3908" x="8880475" y="2101850"/>
          <p14:tracePt t="3918" x="8872538" y="2092325"/>
          <p14:tracePt t="3923" x="8872538" y="2084388"/>
          <p14:tracePt t="3930" x="8863013" y="2084388"/>
          <p14:tracePt t="3939" x="8863013" y="2074863"/>
          <p14:tracePt t="3954" x="8853488" y="2065338"/>
          <p14:tracePt t="3987" x="8853488" y="2055813"/>
          <p14:tracePt t="4002" x="8843963" y="2055813"/>
          <p14:tracePt t="4010" x="8843963" y="2046288"/>
          <p14:tracePt t="4019" x="8834438" y="2046288"/>
          <p14:tracePt t="4025" x="8834438" y="2036763"/>
          <p14:tracePt t="4041" x="8834438" y="2027238"/>
          <p14:tracePt t="4048" x="8824913" y="2027238"/>
          <p14:tracePt t="4064" x="8815388" y="2027238"/>
          <p14:tracePt t="4072" x="8815388" y="2017713"/>
          <p14:tracePt t="4080" x="8815388" y="2008188"/>
          <p14:tracePt t="4089" x="8815388" y="1998663"/>
          <p14:tracePt t="4096" x="8805863" y="1989138"/>
          <p14:tracePt t="4112" x="8796338" y="1989138"/>
          <p14:tracePt t="4118" x="8796338" y="1981200"/>
          <p14:tracePt t="4126" x="8786813" y="1981200"/>
          <p14:tracePt t="4142" x="8786813" y="1971675"/>
          <p14:tracePt t="4167" x="8786813" y="1962150"/>
          <p14:tracePt t="4182" x="8777288" y="1962150"/>
          <p14:tracePt t="4191" x="8777288" y="1952625"/>
          <p14:tracePt t="4198" x="8767763" y="1952625"/>
          <p14:tracePt t="4204" x="8759825" y="1943100"/>
          <p14:tracePt t="4212" x="8750300" y="1933575"/>
          <p14:tracePt t="4228" x="8750300" y="1924050"/>
          <p14:tracePt t="4252" x="8740775" y="1914525"/>
          <p14:tracePt t="4284" x="8731250" y="1914525"/>
          <p14:tracePt t="4857" x="8721725" y="1914525"/>
          <p14:tracePt t="4872" x="8712200" y="1914525"/>
          <p14:tracePt t="4902" x="8702675" y="1914525"/>
          <p14:tracePt t="4918" x="8693150" y="1914525"/>
          <p14:tracePt t="4943" x="8683625" y="1914525"/>
          <p14:tracePt t="4968" x="8674100" y="1914525"/>
          <p14:tracePt t="5107" x="8664575" y="1914525"/>
          <p14:tracePt t="5124" x="8664575" y="1924050"/>
          <p14:tracePt t="5131" x="8655050" y="1924050"/>
          <p14:tracePt t="5158" x="8647113" y="1924050"/>
          <p14:tracePt t="5163" x="8647113" y="1933575"/>
          <p14:tracePt t="5319" x="8637588" y="1933575"/>
          <p14:tracePt t="5437" x="8637588" y="1943100"/>
          <p14:tracePt t="5585" x="8628063" y="1943100"/>
          <p14:tracePt t="5646" x="8618538" y="1943100"/>
          <p14:tracePt t="5678" x="8609013" y="1943100"/>
          <p14:tracePt t="5702" x="8599488" y="1943100"/>
          <p14:tracePt t="5718" x="8599488" y="1952625"/>
          <p14:tracePt t="5726" x="8589963" y="1952625"/>
          <p14:tracePt t="5756" x="8580438" y="1952625"/>
          <p14:tracePt t="5805" x="8570913" y="1952625"/>
          <p14:tracePt t="5890" x="8570913" y="1962150"/>
          <p14:tracePt t="5928" x="8561388" y="1962150"/>
          <p14:tracePt t="6008" x="8561388" y="1971675"/>
          <p14:tracePt t="6018" x="8551863" y="1971675"/>
          <p14:tracePt t="6023" x="8543925" y="1981200"/>
          <p14:tracePt t="6038" x="8534400" y="1981200"/>
          <p14:tracePt t="6047" x="8534400" y="1989138"/>
          <p14:tracePt t="6063" x="8524875" y="1989138"/>
          <p14:tracePt t="6086" x="8524875" y="1998663"/>
          <p14:tracePt t="6140" x="8524875" y="2008188"/>
          <p14:tracePt t="6164" x="8515350" y="2008188"/>
          <p14:tracePt t="6234" x="8515350" y="2017713"/>
          <p14:tracePt t="6368" x="8515350" y="2008188"/>
          <p14:tracePt t="6385" x="8515350" y="1998663"/>
          <p14:tracePt t="6401" x="8515350" y="1989138"/>
          <p14:tracePt t="6414" x="8524875" y="1971675"/>
          <p14:tracePt t="6423" x="8524875" y="1962150"/>
          <p14:tracePt t="6430" x="8534400" y="1952625"/>
          <p14:tracePt t="6446" x="8534400" y="1943100"/>
          <p14:tracePt t="6455" x="8534400" y="1933575"/>
          <p14:tracePt t="6462" x="8543925" y="1924050"/>
          <p14:tracePt t="6470" x="8543925" y="1914525"/>
          <p14:tracePt t="6478" x="8543925" y="1905000"/>
          <p14:tracePt t="6486" x="8543925" y="1895475"/>
          <p14:tracePt t="6492" x="8543925" y="1876425"/>
          <p14:tracePt t="6501" x="8543925" y="1868488"/>
          <p14:tracePt t="6508" x="8543925" y="1858963"/>
          <p14:tracePt t="6517" x="8543925" y="1839913"/>
          <p14:tracePt t="6524" x="8543925" y="1820863"/>
          <p14:tracePt t="6540" x="8543925" y="1801813"/>
          <p14:tracePt t="6549" x="8543925" y="1792288"/>
          <p14:tracePt t="6602" x="8534400" y="1792288"/>
          <p14:tracePt t="6618" x="8534400" y="1782763"/>
          <p14:tracePt t="6626" x="8524875" y="1782763"/>
          <p14:tracePt t="6635" x="8524875" y="1773238"/>
          <p14:tracePt t="6651" x="8524875" y="1765300"/>
          <p14:tracePt t="6668" x="8524875" y="1755775"/>
          <p14:tracePt t="6674" x="8515350" y="1755775"/>
          <p14:tracePt t="6689" x="8515350" y="1746250"/>
          <p14:tracePt t="6697" x="8505825" y="1736725"/>
          <p14:tracePt t="6721" x="8505825" y="1727200"/>
          <p14:tracePt t="6728" x="8496300" y="1727200"/>
          <p14:tracePt t="6776" x="8496300" y="1717675"/>
          <p14:tracePt t="6799" x="8496300" y="1708150"/>
          <p14:tracePt t="6830" x="8486775" y="1708150"/>
          <p14:tracePt t="6846" x="8486775" y="1698625"/>
          <p14:tracePt t="6956" x="8486775" y="1689100"/>
          <p14:tracePt t="6971" x="8477250" y="1679575"/>
          <p14:tracePt t="6979" x="8467725" y="1679575"/>
          <p14:tracePt t="6994" x="8458200" y="1679575"/>
          <p14:tracePt t="7002" x="8448675" y="1670050"/>
          <p14:tracePt t="7018" x="8448675" y="1660525"/>
          <p14:tracePt t="7027" x="8439150" y="1660525"/>
          <p14:tracePt t="7081" x="8431213" y="1652588"/>
          <p14:tracePt t="7104" x="8421688" y="1652588"/>
          <p14:tracePt t="7112" x="8421688" y="1643063"/>
          <p14:tracePt t="7121" x="8412163" y="1643063"/>
          <p14:tracePt t="7144" x="8402638" y="1643063"/>
          <p14:tracePt t="7152" x="8402638" y="1633538"/>
          <p14:tracePt t="7160" x="8393113" y="1633538"/>
          <p14:tracePt t="7166" x="8383588" y="1633538"/>
          <p14:tracePt t="7190" x="8374063" y="1633538"/>
          <p14:tracePt t="7230" x="8364538" y="1633538"/>
          <p14:tracePt t="7238" x="8355013" y="1633538"/>
          <p14:tracePt t="7246" x="8335963" y="1633538"/>
          <p14:tracePt t="7260" x="8328025" y="1624013"/>
          <p14:tracePt t="7276" x="8318500" y="1624013"/>
          <p14:tracePt t="7292" x="8318500" y="1614488"/>
          <p14:tracePt t="7332" x="8308975" y="1614488"/>
          <p14:tracePt t="7348" x="8299450" y="1614488"/>
          <p14:tracePt t="7354" x="8299450" y="1604963"/>
          <p14:tracePt t="7378" x="8289925" y="1604963"/>
          <p14:tracePt t="7406" x="8280400" y="1604963"/>
          <p14:tracePt t="7418" x="8270875" y="1595438"/>
          <p14:tracePt t="7434" x="8261350" y="1595438"/>
          <p14:tracePt t="7442" x="8251825" y="1585913"/>
          <p14:tracePt t="7451" x="8242300" y="1585913"/>
          <p14:tracePt t="7456" x="8215313" y="1585913"/>
          <p14:tracePt t="7464" x="8205788" y="1576388"/>
          <p14:tracePt t="7473" x="8196263" y="1576388"/>
          <p14:tracePt t="7481" x="8167688" y="1566863"/>
          <p14:tracePt t="7489" x="8148638" y="1557338"/>
          <p14:tracePt t="7497" x="8129588" y="1557338"/>
          <p14:tracePt t="7505" x="8110538" y="1557338"/>
          <p14:tracePt t="7513" x="8093075" y="1557338"/>
          <p14:tracePt t="7521" x="8074025" y="1557338"/>
          <p14:tracePt t="7528" x="8064500" y="1557338"/>
          <p14:tracePt t="7536" x="8045450" y="1557338"/>
          <p14:tracePt t="7542" x="8026400" y="1557338"/>
          <p14:tracePt t="7551" x="8007350" y="1557338"/>
          <p14:tracePt t="7558" x="7999413" y="1557338"/>
          <p14:tracePt t="7567" x="7989888" y="1557338"/>
          <p14:tracePt t="7575" x="7980363" y="1557338"/>
          <p14:tracePt t="7582" x="7961313" y="1557338"/>
          <p14:tracePt t="7590" x="7942263" y="1557338"/>
          <p14:tracePt t="7607" x="7923213" y="1557338"/>
          <p14:tracePt t="7615" x="7913688" y="1557338"/>
          <p14:tracePt t="7622" x="7894638" y="1557338"/>
          <p14:tracePt t="7631" x="7894638" y="1566863"/>
          <p14:tracePt t="7636" x="7877175" y="1576388"/>
          <p14:tracePt t="7644" x="7858125" y="1595438"/>
          <p14:tracePt t="7652" x="7848600" y="1595438"/>
          <p14:tracePt t="7661" x="7839075" y="1604963"/>
          <p14:tracePt t="7668" x="7829550" y="1614488"/>
          <p14:tracePt t="7676" x="7829550" y="1624013"/>
          <p14:tracePt t="7684" x="7820025" y="1633538"/>
          <p14:tracePt t="7692" x="7810500" y="1643063"/>
          <p14:tracePt t="7701" x="7800975" y="1643063"/>
          <p14:tracePt t="7708" x="7791450" y="1652588"/>
          <p14:tracePt t="7717" x="7791450" y="1660525"/>
          <p14:tracePt t="7724" x="7791450" y="1670050"/>
          <p14:tracePt t="7730" x="7783513" y="1679575"/>
          <p14:tracePt t="7738" x="7773988" y="1689100"/>
          <p14:tracePt t="7746" x="7773988" y="1698625"/>
          <p14:tracePt t="7754" x="7764463" y="1717675"/>
          <p14:tracePt t="7762" x="7754938" y="1727200"/>
          <p14:tracePt t="7778" x="7754938" y="1736725"/>
          <p14:tracePt t="7786" x="7754938" y="1746250"/>
          <p14:tracePt t="7794" x="7754938" y="1755775"/>
          <p14:tracePt t="7802" x="7745413" y="1755775"/>
          <p14:tracePt t="7811" x="7745413" y="1765300"/>
          <p14:tracePt t="7825" x="7745413" y="1773238"/>
          <p14:tracePt t="7832" x="7745413" y="1782763"/>
          <p14:tracePt t="7840" x="7745413" y="1792288"/>
          <p14:tracePt t="7849" x="7745413" y="1801813"/>
          <p14:tracePt t="7857" x="7745413" y="1811338"/>
          <p14:tracePt t="7864" x="7745413" y="1820863"/>
          <p14:tracePt t="7872" x="7745413" y="1830388"/>
          <p14:tracePt t="7881" x="7745413" y="1849438"/>
          <p14:tracePt t="7900" x="7745413" y="1858963"/>
          <p14:tracePt t="7905" x="7745413" y="1876425"/>
          <p14:tracePt t="7913" x="7745413" y="1885950"/>
          <p14:tracePt t="7926" x="7745413" y="1895475"/>
          <p14:tracePt t="7942" x="7745413" y="1905000"/>
          <p14:tracePt t="7951" x="7745413" y="1914525"/>
          <p14:tracePt t="7968" x="7745413" y="1924050"/>
          <p14:tracePt t="7990" x="7745413" y="1933575"/>
          <p14:tracePt t="7998" x="7754938" y="1933575"/>
          <p14:tracePt t="8007" x="7754938" y="1952625"/>
          <p14:tracePt t="8013" x="7764463" y="1952625"/>
          <p14:tracePt t="8020" x="7764463" y="1962150"/>
          <p14:tracePt t="8028" x="7773988" y="1962150"/>
          <p14:tracePt t="8036" x="7773988" y="1971675"/>
          <p14:tracePt t="8052" x="7773988" y="1981200"/>
          <p14:tracePt t="8061" x="7783513" y="1981200"/>
          <p14:tracePt t="8068" x="7791450" y="1989138"/>
          <p14:tracePt t="8076" x="7791450" y="1998663"/>
          <p14:tracePt t="8085" x="7800975" y="1998663"/>
          <p14:tracePt t="8092" x="7810500" y="2008188"/>
          <p14:tracePt t="8107" x="7820025" y="2017713"/>
          <p14:tracePt t="8123" x="7829550" y="2017713"/>
          <p14:tracePt t="8138" x="7829550" y="2027238"/>
          <p14:tracePt t="8147" x="7839075" y="2027238"/>
          <p14:tracePt t="8264" x="7848600" y="2027238"/>
          <p14:tracePt t="8437" x="7848600" y="2036763"/>
          <p14:tracePt t="8781" x="7848600" y="2046288"/>
          <p14:tracePt t="9049" x="7858125" y="2046288"/>
          <p14:tracePt t="9063" x="7858125" y="2055813"/>
          <p14:tracePt t="9087" x="7858125" y="2065338"/>
          <p14:tracePt t="9102" x="7858125" y="2074863"/>
          <p14:tracePt t="9119" x="7867650" y="2074863"/>
          <p14:tracePt t="9136" x="7867650" y="2084388"/>
          <p14:tracePt t="9144" x="7867650" y="2092325"/>
          <p14:tracePt t="9153" x="7867650" y="2101850"/>
          <p14:tracePt t="9157" x="7867650" y="2111375"/>
          <p14:tracePt t="9180" x="7867650" y="2130425"/>
          <p14:tracePt t="9188" x="7867650" y="2139950"/>
          <p14:tracePt t="9196" x="7867650" y="2149475"/>
          <p14:tracePt t="9205" x="7867650" y="2159000"/>
          <p14:tracePt t="9213" x="7867650" y="2168525"/>
          <p14:tracePt t="9220" x="7867650" y="2187575"/>
          <p14:tracePt t="9228" x="7877175" y="2205038"/>
          <p14:tracePt t="9236" x="7877175" y="2224088"/>
          <p14:tracePt t="9245" x="7877175" y="2252663"/>
          <p14:tracePt t="9251" x="7877175" y="2281238"/>
          <p14:tracePt t="9258" x="7877175" y="2308225"/>
          <p14:tracePt t="9268" x="7886700" y="2374900"/>
          <p14:tracePt t="9274" x="7894638" y="2411413"/>
          <p14:tracePt t="9282" x="7894638" y="2468563"/>
          <p14:tracePt t="9291" x="7904163" y="2497138"/>
          <p14:tracePt t="9298" x="7904163" y="2533650"/>
          <p14:tracePt t="9307" x="7913688" y="2552700"/>
          <p14:tracePt t="9315" x="7913688" y="2581275"/>
          <p14:tracePt t="9322" x="7923213" y="2600325"/>
          <p14:tracePt t="9330" x="7923213" y="2609850"/>
          <p14:tracePt t="9339" x="7923213" y="2619375"/>
          <p14:tracePt t="9345" x="7932738" y="2619375"/>
          <p14:tracePt t="9361" x="7932738" y="2627313"/>
          <p14:tracePt t="9384" x="7942263" y="2627313"/>
          <p14:tracePt t="9393" x="7942263" y="2636838"/>
          <p14:tracePt t="9432" x="7951788" y="2636838"/>
          <p14:tracePt t="9462" x="7961313" y="2636838"/>
          <p14:tracePt t="9479" x="7970838" y="2636838"/>
          <p14:tracePt t="9495" x="7980363" y="2636838"/>
          <p14:tracePt t="9502" x="7989888" y="2636838"/>
          <p14:tracePt t="9526" x="7999413" y="2636838"/>
          <p14:tracePt t="9534" x="8007350" y="2636838"/>
          <p14:tracePt t="9541" x="8016875" y="2636838"/>
          <p14:tracePt t="9549" x="8026400" y="2636838"/>
          <p14:tracePt t="9565" x="8035925" y="2636838"/>
          <p14:tracePt t="9573" x="8045450" y="2636838"/>
          <p14:tracePt t="9581" x="8054975" y="2636838"/>
          <p14:tracePt t="9589" x="8064500" y="2636838"/>
          <p14:tracePt t="9604" x="8074025" y="2636838"/>
          <p14:tracePt t="9612" x="8083550" y="2636838"/>
          <p14:tracePt t="9620" x="8093075" y="2636838"/>
          <p14:tracePt t="9635" x="8102600" y="2636838"/>
          <p14:tracePt t="9658" x="8110538" y="2636838"/>
          <p14:tracePt t="9682" x="8120063" y="2636838"/>
          <p14:tracePt t="9698" x="8129588" y="2636838"/>
          <p14:tracePt t="9722" x="8148638" y="2636838"/>
          <p14:tracePt t="9729" x="8158163" y="2636838"/>
          <p14:tracePt t="9737" x="8167688" y="2636838"/>
          <p14:tracePt t="9745" x="8177213" y="2636838"/>
          <p14:tracePt t="9768" x="8186738" y="2636838"/>
          <p14:tracePt t="9776" x="8196263" y="2636838"/>
          <p14:tracePt t="9785" x="8205788" y="2636838"/>
          <p14:tracePt t="9792" x="8215313" y="2636838"/>
          <p14:tracePt t="9822" x="8223250" y="2636838"/>
          <p14:tracePt t="9830" x="8232775" y="2636838"/>
          <p14:tracePt t="9846" x="8242300" y="2636838"/>
          <p14:tracePt t="9855" x="8251825" y="2636838"/>
          <p14:tracePt t="9862" x="8251825" y="2627313"/>
          <p14:tracePt t="9871" x="8261350" y="2627313"/>
          <p14:tracePt t="9879" x="8270875" y="2627313"/>
          <p14:tracePt t="9886" x="8280400" y="2627313"/>
          <p14:tracePt t="9901" x="8289925" y="2627313"/>
          <p14:tracePt t="9908" x="8289925" y="2619375"/>
          <p14:tracePt t="9918" x="8299450" y="2619375"/>
          <p14:tracePt t="9932" x="8308975" y="2609850"/>
          <p14:tracePt t="9941" x="8318500" y="2609850"/>
          <p14:tracePt t="9949" x="8328025" y="2600325"/>
          <p14:tracePt t="9965" x="8335963" y="2590800"/>
          <p14:tracePt t="9973" x="8345488" y="2590800"/>
          <p14:tracePt t="9988" x="8355013" y="2590800"/>
          <p14:tracePt t="9996" x="8355013" y="2581275"/>
          <p14:tracePt t="10011" x="8355013" y="2571750"/>
          <p14:tracePt t="10027" x="8364538" y="2571750"/>
          <p14:tracePt t="10051" x="8364538" y="2562225"/>
          <p14:tracePt t="10067" x="8374063" y="2562225"/>
          <p14:tracePt t="10099" x="8374063" y="2552700"/>
          <p14:tracePt t="10104" x="8383588" y="2552700"/>
          <p14:tracePt t="10206" x="8383588" y="2543175"/>
          <p14:tracePt t="10271" x="8383588" y="2533650"/>
          <p14:tracePt t="10289" x="8383588" y="2524125"/>
          <p14:tracePt t="10295" x="8383588" y="2516188"/>
          <p14:tracePt t="10318" x="8374063" y="2506663"/>
          <p14:tracePt t="10332" x="8364538" y="2497138"/>
          <p14:tracePt t="10364" x="8364538" y="2487613"/>
          <p14:tracePt t="10372" x="8355013" y="2487613"/>
          <p14:tracePt t="10381" x="8335963" y="2478088"/>
          <p14:tracePt t="10386" x="8328025" y="2478088"/>
          <p14:tracePt t="10403" x="8308975" y="2478088"/>
          <p14:tracePt t="10411" x="8299450" y="2478088"/>
          <p14:tracePt t="10418" x="8289925" y="2478088"/>
          <p14:tracePt t="10427" x="8280400" y="2478088"/>
          <p14:tracePt t="10434" x="8270875" y="2478088"/>
          <p14:tracePt t="10442" x="8261350" y="2478088"/>
          <p14:tracePt t="10452" x="8251825" y="2478088"/>
          <p14:tracePt t="10458" x="8242300" y="2478088"/>
          <p14:tracePt t="10468" x="8232775" y="2478088"/>
          <p14:tracePt t="10474" x="8223250" y="2478088"/>
          <p14:tracePt t="10480" x="8205788" y="2478088"/>
          <p14:tracePt t="10489" x="8186738" y="2478088"/>
          <p14:tracePt t="10496" x="8186738" y="2468563"/>
          <p14:tracePt t="10504" x="8177213" y="2468563"/>
          <p14:tracePt t="10513" x="8148638" y="2468563"/>
          <p14:tracePt t="10521" x="8129588" y="2468563"/>
          <p14:tracePt t="10528" x="8120063" y="2468563"/>
          <p14:tracePt t="10536" x="8110538" y="2468563"/>
          <p14:tracePt t="10545" x="8102600" y="2468563"/>
          <p14:tracePt t="10552" x="8083550" y="2468563"/>
          <p14:tracePt t="10560" x="8074025" y="2468563"/>
          <p14:tracePt t="10568" x="8064500" y="2478088"/>
          <p14:tracePt t="10576" x="8054975" y="2487613"/>
          <p14:tracePt t="10582" x="8035925" y="2497138"/>
          <p14:tracePt t="10590" x="8026400" y="2506663"/>
          <p14:tracePt t="10662" x="8016875" y="2516188"/>
          <p14:tracePt t="10685" x="8007350" y="2524125"/>
          <p14:tracePt t="10708" x="7999413" y="2533650"/>
          <p14:tracePt t="10724" x="7989888" y="2543175"/>
          <p14:tracePt t="10803" x="7989888" y="2552700"/>
          <p14:tracePt t="10937" x="7989888" y="2562225"/>
          <p14:tracePt t="11274" x="7989888" y="2571750"/>
          <p14:tracePt t="11320" x="7989888" y="2581275"/>
          <p14:tracePt t="11493" x="7999413" y="2581275"/>
          <p14:tracePt t="11518" x="8007350" y="2581275"/>
          <p14:tracePt t="11539" x="8016875" y="2590800"/>
          <p14:tracePt t="11626" x="8026400" y="2590800"/>
          <p14:tracePt t="11640" x="8035925" y="2600325"/>
          <p14:tracePt t="11696" x="8045450" y="2600325"/>
          <p14:tracePt t="11713" x="8045450" y="2609850"/>
          <p14:tracePt t="11735" x="8054975" y="2619375"/>
          <p14:tracePt t="11751" x="8054975" y="2627313"/>
          <p14:tracePt t="11758" x="8054975" y="2646363"/>
          <p14:tracePt t="11767" x="8064500" y="2655888"/>
          <p14:tracePt t="11774" x="8074025" y="2665413"/>
          <p14:tracePt t="11790" x="8074025" y="2684463"/>
          <p14:tracePt t="11798" x="8083550" y="2684463"/>
          <p14:tracePt t="11806" x="8083550" y="2693988"/>
          <p14:tracePt t="11814" x="8083550" y="2703513"/>
          <p14:tracePt t="11821" x="8093075" y="2703513"/>
          <p14:tracePt t="11926" x="8120063" y="2703513"/>
          <p14:tracePt t="11938" x="8129588" y="2703513"/>
          <p14:tracePt t="11978" x="8139113" y="2703513"/>
          <p14:tracePt t="12002" x="8148638" y="2703513"/>
          <p14:tracePt t="12016" x="8158163" y="2693988"/>
          <p14:tracePt t="12088" x="8167688" y="2693988"/>
          <p14:tracePt t="12104" x="8167688" y="2684463"/>
          <p14:tracePt t="12126" x="8177213" y="2684463"/>
          <p14:tracePt t="12142" x="8186738" y="2674938"/>
          <p14:tracePt t="12158" x="8196263" y="2674938"/>
          <p14:tracePt t="12220" x="8196263" y="2665413"/>
          <p14:tracePt t="12228" x="8205788" y="2665413"/>
          <p14:tracePt t="12252" x="8205788" y="2655888"/>
          <p14:tracePt t="12260" x="8215313" y="2655888"/>
          <p14:tracePt t="12284" x="8223250" y="2646363"/>
          <p14:tracePt t="12306" x="8232775" y="2636838"/>
          <p14:tracePt t="12440" x="8242300" y="2636838"/>
          <p14:tracePt t="12464" x="8242300" y="2627313"/>
          <p14:tracePt t="12746" x="8242300" y="2619375"/>
          <p14:tracePt t="12754" x="8251825" y="2619375"/>
          <p14:tracePt t="12951" x="8261350" y="2609850"/>
          <p14:tracePt t="13012" x="8261350" y="2600325"/>
          <p14:tracePt t="13020" x="8270875" y="2600325"/>
          <p14:tracePt t="13114" x="8270875" y="2590800"/>
          <p14:tracePt t="13154" x="8270875" y="2581275"/>
          <p14:tracePt t="13232" x="8270875" y="2571750"/>
          <p14:tracePt t="13254" x="8280400" y="2562225"/>
          <p14:tracePt t="13270" x="8289925" y="2552700"/>
          <p14:tracePt t="13278" x="8289925" y="2543175"/>
          <p14:tracePt t="13294" x="8299450" y="2533650"/>
          <p14:tracePt t="13310" x="8308975" y="2533650"/>
          <p14:tracePt t="13326" x="8308975" y="2552700"/>
          <p14:tracePt t="13334" x="8308975" y="2571750"/>
          <p14:tracePt t="13342" x="8289925" y="2600325"/>
          <p14:tracePt t="13348" x="8289925" y="2609850"/>
          <p14:tracePt t="13514" x="8289925" y="2590800"/>
          <p14:tracePt t="13522" x="8289925" y="2581275"/>
          <p14:tracePt t="13531" x="8289925" y="2562225"/>
          <p14:tracePt t="13538" x="8289925" y="2543175"/>
          <p14:tracePt t="13576" x="8289925" y="2533650"/>
          <p14:tracePt t="13592" x="8299450" y="2533650"/>
          <p14:tracePt t="13632" x="8308975" y="2533650"/>
          <p14:tracePt t="13740" x="8318500" y="2533650"/>
          <p14:tracePt t="13804" x="8328025" y="2533650"/>
          <p14:tracePt t="13898" x="8328025" y="2543175"/>
          <p14:tracePt t="13906" x="8328025" y="2562225"/>
          <p14:tracePt t="13914" x="8328025" y="2571750"/>
          <p14:tracePt t="13920" x="8328025" y="2581275"/>
          <p14:tracePt t="13928" x="8328025" y="2590800"/>
          <p14:tracePt t="14022" x="8328025" y="2600325"/>
          <p14:tracePt t="14030" x="8328025" y="2609850"/>
          <p14:tracePt t="14046" x="8318500" y="2619375"/>
          <p14:tracePt t="14054" x="8318500" y="2627313"/>
          <p14:tracePt t="14071" x="8308975" y="2636838"/>
          <p14:tracePt t="14078" x="8299450" y="2646363"/>
          <p14:tracePt t="14086" x="8299450" y="2655888"/>
          <p14:tracePt t="14094" x="8289925" y="2655888"/>
          <p14:tracePt t="14101" x="8289925" y="2665413"/>
          <p14:tracePt t="14124" x="8280400" y="2674938"/>
          <p14:tracePt t="14132" x="8270875" y="2674938"/>
          <p14:tracePt t="14140" x="8261350" y="2674938"/>
          <p14:tracePt t="14148" x="8251825" y="2684463"/>
          <p14:tracePt t="14156" x="8242300" y="2684463"/>
          <p14:tracePt t="14164" x="8215313" y="2684463"/>
          <p14:tracePt t="14172" x="8196263" y="2684463"/>
          <p14:tracePt t="14180" x="8177213" y="2684463"/>
          <p14:tracePt t="14189" x="8148638" y="2684463"/>
          <p14:tracePt t="14196" x="8110538" y="2684463"/>
          <p14:tracePt t="14202" x="8093075" y="2684463"/>
          <p14:tracePt t="14210" x="8064500" y="2684463"/>
          <p14:tracePt t="14218" x="8045450" y="2684463"/>
          <p14:tracePt t="14226" x="8035925" y="2684463"/>
          <p14:tracePt t="14235" x="8016875" y="2684463"/>
          <p14:tracePt t="14242" x="8007350" y="2684463"/>
          <p14:tracePt t="14252" x="7989888" y="2684463"/>
          <p14:tracePt t="14258" x="7980363" y="2684463"/>
          <p14:tracePt t="14266" x="7970838" y="2693988"/>
          <p14:tracePt t="14274" x="7951788" y="2693988"/>
          <p14:tracePt t="14282" x="7932738" y="2703513"/>
          <p14:tracePt t="14290" x="7913688" y="2703513"/>
          <p14:tracePt t="14296" x="7894638" y="2713038"/>
          <p14:tracePt t="14304" x="7877175" y="2713038"/>
          <p14:tracePt t="14312" x="7867650" y="2713038"/>
          <p14:tracePt t="14322" x="7839075" y="2713038"/>
          <p14:tracePt t="14328" x="7820025" y="2713038"/>
          <p14:tracePt t="14336" x="7800975" y="2713038"/>
          <p14:tracePt t="14344" x="7791450" y="2713038"/>
          <p14:tracePt t="14360" x="7783513" y="2713038"/>
          <p14:tracePt t="14368" x="7773988" y="2713038"/>
          <p14:tracePt t="14376" x="7764463" y="2713038"/>
          <p14:tracePt t="14398" x="7754938" y="2713038"/>
          <p14:tracePt t="14422" x="7745413" y="2713038"/>
          <p14:tracePt t="14438" x="7735888" y="2713038"/>
          <p14:tracePt t="14454" x="7726363" y="2713038"/>
          <p14:tracePt t="14462" x="7716838" y="2713038"/>
          <p14:tracePt t="14478" x="7707313" y="2713038"/>
          <p14:tracePt t="14485" x="7688263" y="2713038"/>
          <p14:tracePt t="14492" x="7678738" y="2713038"/>
          <p14:tracePt t="14501" x="7670800" y="2713038"/>
          <p14:tracePt t="14508" x="7661275" y="2713038"/>
          <p14:tracePt t="14516" x="7651750" y="2713038"/>
          <p14:tracePt t="14524" x="7642225" y="2713038"/>
          <p14:tracePt t="14532" x="7632700" y="2713038"/>
          <p14:tracePt t="14556" x="7623175" y="2713038"/>
          <p14:tracePt t="14572" x="7613650" y="2713038"/>
          <p14:tracePt t="14589" x="7604125" y="2713038"/>
          <p14:tracePt t="14602" x="7594600" y="2713038"/>
          <p14:tracePt t="14626" x="7585075" y="2713038"/>
          <p14:tracePt t="14635" x="7575550" y="2713038"/>
          <p14:tracePt t="14642" x="7566025" y="2713038"/>
          <p14:tracePt t="14658" x="7558088" y="2713038"/>
          <p14:tracePt t="14696" x="7548563" y="2713038"/>
          <p14:tracePt t="15340" x="7558088" y="2713038"/>
          <p14:tracePt t="15354" x="7558088" y="2703513"/>
          <p14:tracePt t="15371" x="7566025" y="2703513"/>
          <p14:tracePt t="15410" x="7575550" y="2693988"/>
          <p14:tracePt t="15448" x="7575550" y="2684463"/>
          <p14:tracePt t="15464" x="7585075" y="2684463"/>
          <p14:tracePt t="15574" x="7594600" y="2684463"/>
          <p14:tracePt t="15598" x="7594600" y="2674938"/>
          <p14:tracePt t="15644" x="7604125" y="2674938"/>
          <p14:tracePt t="15660" x="7604125" y="2665413"/>
          <p14:tracePt t="15676" x="7613650" y="2665413"/>
          <p14:tracePt t="15692" x="7623175" y="2655888"/>
          <p14:tracePt t="15716" x="7632700" y="2646363"/>
          <p14:tracePt t="15732" x="7642225" y="2646363"/>
          <p14:tracePt t="15738" x="7651750" y="2646363"/>
          <p14:tracePt t="15746" x="7661275" y="2646363"/>
          <p14:tracePt t="15754" x="7661275" y="2636838"/>
          <p14:tracePt t="15762" x="7670800" y="2636838"/>
          <p14:tracePt t="15778" x="7678738" y="2636838"/>
          <p14:tracePt t="15794" x="7678738" y="2627313"/>
          <p14:tracePt t="15802" x="7688263" y="2627313"/>
          <p14:tracePt t="15818" x="7697788" y="2627313"/>
          <p14:tracePt t="15848" x="7707313" y="2627313"/>
          <p14:tracePt t="15856" x="7707313" y="2619375"/>
          <p14:tracePt t="15872" x="7716838" y="2619375"/>
          <p14:tracePt t="17580" x="7726363" y="2619375"/>
          <p14:tracePt t="17620" x="7735888" y="2619375"/>
          <p14:tracePt t="17996" x="7745413" y="2619375"/>
          <p14:tracePt t="18434" x="7764463" y="2619375"/>
          <p14:tracePt t="18442" x="7773988" y="2619375"/>
          <p14:tracePt t="18451" x="7791450" y="2619375"/>
          <p14:tracePt t="18458" x="7810500" y="2619375"/>
          <p14:tracePt t="18466" x="7829550" y="2627313"/>
          <p14:tracePt t="18474" x="7858125" y="2627313"/>
          <p14:tracePt t="18482" x="7877175" y="2627313"/>
          <p14:tracePt t="18490" x="7894638" y="2627313"/>
          <p14:tracePt t="18498" x="7913688" y="2636838"/>
          <p14:tracePt t="18512" x="7923213" y="2636838"/>
          <p14:tracePt t="18520" x="7942263" y="2636838"/>
          <p14:tracePt t="18528" x="7961313" y="2636838"/>
          <p14:tracePt t="18544" x="7970838" y="2636838"/>
          <p14:tracePt t="18551" x="7980363" y="2636838"/>
          <p14:tracePt t="18568" x="7989888" y="2636838"/>
          <p14:tracePt t="18588" x="7999413" y="2636838"/>
          <p14:tracePt t="18601" x="8007350" y="2636838"/>
          <p14:tracePt t="18606" x="8016875" y="2636838"/>
          <p14:tracePt t="18614" x="8026400" y="2646363"/>
          <p14:tracePt t="18623" x="8035925" y="2646363"/>
          <p14:tracePt t="18639" x="8054975" y="2646363"/>
          <p14:tracePt t="18646" x="8064500" y="2646363"/>
          <p14:tracePt t="18654" x="8074025" y="2655888"/>
          <p14:tracePt t="18670" x="8083550" y="2655888"/>
          <p14:tracePt t="18678" x="8093075" y="2655888"/>
          <p14:tracePt t="18686" x="8102600" y="2655888"/>
          <p14:tracePt t="18694" x="8120063" y="2655888"/>
          <p14:tracePt t="18708" x="8129588" y="2655888"/>
          <p14:tracePt t="18716" x="8148638" y="2665413"/>
          <p14:tracePt t="18724" x="8167688" y="2674938"/>
          <p14:tracePt t="18732" x="8196263" y="2674938"/>
          <p14:tracePt t="18740" x="8215313" y="2674938"/>
          <p14:tracePt t="18748" x="8232775" y="2684463"/>
          <p14:tracePt t="18756" x="8242300" y="2684463"/>
          <p14:tracePt t="18764" x="8261350" y="2693988"/>
          <p14:tracePt t="18772" x="8280400" y="2693988"/>
          <p14:tracePt t="18780" x="8289925" y="2703513"/>
          <p14:tracePt t="18788" x="8299450" y="2703513"/>
          <p14:tracePt t="18794" x="8308975" y="2713038"/>
          <p14:tracePt t="18801" x="8318500" y="2713038"/>
          <p14:tracePt t="18810" x="8328025" y="2713038"/>
          <p14:tracePt t="18818" x="8335963" y="2713038"/>
          <p14:tracePt t="18826" x="8355013" y="2722563"/>
          <p14:tracePt t="18842" x="8364538" y="2722563"/>
          <p14:tracePt t="18851" x="8383588" y="2722563"/>
          <p14:tracePt t="18858" x="8393113" y="2732088"/>
          <p14:tracePt t="18874" x="8402638" y="2732088"/>
          <p14:tracePt t="18882" x="8412163" y="2732088"/>
          <p14:tracePt t="18900" x="8421688" y="2732088"/>
          <p14:tracePt t="18912" x="8431213" y="2732088"/>
          <p14:tracePt t="18936" x="8448675" y="2732088"/>
          <p14:tracePt t="18944" x="8458200" y="2732088"/>
          <p14:tracePt t="18952" x="8477250" y="2732088"/>
          <p14:tracePt t="18960" x="8486775" y="2732088"/>
          <p14:tracePt t="18968" x="8505825" y="2732088"/>
          <p14:tracePt t="18976" x="8515350" y="2740025"/>
          <p14:tracePt t="18982" x="8534400" y="2749550"/>
          <p14:tracePt t="18990" x="8551863" y="2749550"/>
          <p14:tracePt t="19006" x="8570913" y="2749550"/>
          <p14:tracePt t="19014" x="8580438" y="2749550"/>
          <p14:tracePt t="19030" x="8589963" y="2749550"/>
          <p14:tracePt t="19038" x="8589963" y="2759075"/>
          <p14:tracePt t="19062" x="8599488" y="2759075"/>
          <p14:tracePt t="19078" x="8609013" y="2759075"/>
          <p14:tracePt t="19085" x="8618538" y="2759075"/>
          <p14:tracePt t="19101" x="8628063" y="2759075"/>
          <p14:tracePt t="19124" x="8637588" y="2759075"/>
          <p14:tracePt t="19132" x="8647113" y="2768600"/>
          <p14:tracePt t="19164" x="8655050" y="2768600"/>
          <p14:tracePt t="19194" x="8664575" y="2768600"/>
          <p14:tracePt t="19242" x="8674100" y="2768600"/>
          <p14:tracePt t="19266" x="8674100" y="2778125"/>
          <p14:tracePt t="19272" x="8683625" y="2778125"/>
          <p14:tracePt t="19328" x="8693150" y="2778125"/>
          <p14:tracePt t="19366" x="8702675" y="2778125"/>
          <p14:tracePt t="19460" x="8712200" y="2778125"/>
          <p14:tracePt t="19501" x="8721725" y="2768600"/>
          <p14:tracePt t="19508" x="8731250" y="2759075"/>
          <p14:tracePt t="19516" x="8740775" y="2759075"/>
          <p14:tracePt t="19524" x="8740775" y="2749550"/>
          <p14:tracePt t="19548" x="8750300" y="2749550"/>
          <p14:tracePt t="19556" x="8750300" y="2740025"/>
          <p14:tracePt t="19587" x="8759825" y="2740025"/>
          <p14:tracePt t="19594" x="8759825" y="2732088"/>
          <p14:tracePt t="19610" x="8767763" y="2722563"/>
          <p14:tracePt t="19618" x="8767763" y="2713038"/>
          <p14:tracePt t="19626" x="8777288" y="2713038"/>
          <p14:tracePt t="19634" x="8777288" y="2703513"/>
          <p14:tracePt t="19642" x="8777288" y="2693988"/>
          <p14:tracePt t="19648" x="8777288" y="2684463"/>
          <p14:tracePt t="19656" x="8777288" y="2674938"/>
          <p14:tracePt t="19664" x="8786813" y="2674938"/>
          <p14:tracePt t="19672" x="8786813" y="2665413"/>
          <p14:tracePt t="19680" x="8786813" y="2655888"/>
          <p14:tracePt t="19689" x="8786813" y="2636838"/>
          <p14:tracePt t="19704" x="8796338" y="2627313"/>
          <p14:tracePt t="19712" x="8796338" y="2619375"/>
          <p14:tracePt t="19720" x="8796338" y="2600325"/>
          <p14:tracePt t="19728" x="8796338" y="2590800"/>
          <p14:tracePt t="19758" x="8796338" y="2581275"/>
          <p14:tracePt t="19794" x="8796338" y="2571750"/>
          <p14:tracePt t="19806" x="8796338" y="2562225"/>
          <p14:tracePt t="19822" x="8796338" y="2552700"/>
          <p14:tracePt t="19844" x="8796338" y="2543175"/>
          <p14:tracePt t="19930" x="8796338" y="2533650"/>
          <p14:tracePt t="19939" x="8796338" y="2524125"/>
          <p14:tracePt t="19954" x="8796338" y="2516188"/>
          <p14:tracePt t="19971" x="8805863" y="2516188"/>
          <p14:tracePt t="19986" x="8805863" y="2506663"/>
          <p14:tracePt t="20010" x="8805863" y="2497138"/>
          <p14:tracePt t="20040" x="8805863" y="2487613"/>
          <p14:tracePt t="20072" x="8805863" y="2478088"/>
          <p14:tracePt t="20080" x="8815388" y="2478088"/>
          <p14:tracePt t="20158" x="8815388" y="2468563"/>
          <p14:tracePt t="20190" x="8815388" y="2459038"/>
          <p14:tracePt t="20198" x="8815388" y="2449513"/>
          <p14:tracePt t="20252" x="8815388" y="2439988"/>
          <p14:tracePt t="20268" x="8815388" y="2430463"/>
          <p14:tracePt t="20276" x="8805863" y="2430463"/>
          <p14:tracePt t="20285" x="8805863" y="2420938"/>
          <p14:tracePt t="20292" x="8796338" y="2411413"/>
          <p14:tracePt t="20308" x="8786813" y="2411413"/>
          <p14:tracePt t="20322" x="8786813" y="2403475"/>
          <p14:tracePt t="20330" x="8767763" y="2403475"/>
          <p14:tracePt t="20339" x="8759825" y="2384425"/>
          <p14:tracePt t="20346" x="8740775" y="2384425"/>
          <p14:tracePt t="20354" x="8721725" y="2374900"/>
          <p14:tracePt t="20366" x="8702675" y="2355850"/>
          <p14:tracePt t="20645" x="8486775" y="2224088"/>
          <p14:tracePt t="20660" x="8477250" y="2224088"/>
          <p14:tracePt t="20668" x="8467725" y="2224088"/>
          <p14:tracePt t="20676" x="8458200" y="2214563"/>
          <p14:tracePt t="20684" x="8448675" y="2214563"/>
          <p14:tracePt t="20692" x="8448675" y="2205038"/>
          <p14:tracePt t="20698" x="8439150" y="2205038"/>
          <p14:tracePt t="20706" x="8431213" y="2197100"/>
          <p14:tracePt t="20714" x="8421688" y="2197100"/>
          <p14:tracePt t="20723" x="8402638" y="2197100"/>
          <p14:tracePt t="20730" x="8402638" y="2187575"/>
          <p14:tracePt t="20739" x="8393113" y="2187575"/>
          <p14:tracePt t="20746" x="8374063" y="2187575"/>
          <p14:tracePt t="20756" x="8364538" y="2187575"/>
          <p14:tracePt t="20762" x="8355013" y="2187575"/>
          <p14:tracePt t="20771" x="8345488" y="2178050"/>
          <p14:tracePt t="20778" x="8335963" y="2178050"/>
          <p14:tracePt t="20786" x="8328025" y="2178050"/>
          <p14:tracePt t="20808" x="8318500" y="2178050"/>
          <p14:tracePt t="20824" x="8308975" y="2178050"/>
          <p14:tracePt t="20832" x="8308975" y="2168525"/>
          <p14:tracePt t="20840" x="8299450" y="2168525"/>
          <p14:tracePt t="20848" x="8289925" y="2168525"/>
          <p14:tracePt t="20856" x="8280400" y="2159000"/>
          <p14:tracePt t="20886" x="8270875" y="2159000"/>
          <p14:tracePt t="20895" x="8261350" y="2159000"/>
          <p14:tracePt t="20902" x="8251825" y="2149475"/>
          <p14:tracePt t="20910" x="8242300" y="2149475"/>
          <p14:tracePt t="20926" x="8232775" y="2149475"/>
          <p14:tracePt t="20942" x="8215313" y="2149475"/>
          <p14:tracePt t="20966" x="8205788" y="2149475"/>
          <p14:tracePt t="20988" x="8196263" y="2149475"/>
          <p14:tracePt t="20996" x="8186738" y="2139950"/>
          <p14:tracePt t="21005" x="8177213" y="2139950"/>
          <p14:tracePt t="21012" x="8167688" y="2139950"/>
          <p14:tracePt t="21028" x="8148638" y="2139950"/>
          <p14:tracePt t="21036" x="8139113" y="2130425"/>
          <p14:tracePt t="21044" x="8129588" y="2130425"/>
          <p14:tracePt t="21068" x="8120063" y="2130425"/>
          <p14:tracePt t="21106" x="8110538" y="2130425"/>
          <p14:tracePt t="21294" x="8120063" y="2130425"/>
          <p14:tracePt t="21310" x="8129588" y="2139950"/>
          <p14:tracePt t="21317" x="8148638" y="2149475"/>
          <p14:tracePt t="21326" x="8167688" y="2159000"/>
          <p14:tracePt t="21334" x="8186738" y="2168525"/>
          <p14:tracePt t="21342" x="8215313" y="2178050"/>
          <p14:tracePt t="21351" x="8242300" y="2187575"/>
          <p14:tracePt t="21356" x="8270875" y="2197100"/>
          <p14:tracePt t="21364" x="8280400" y="2197100"/>
          <p14:tracePt t="21373" x="8318500" y="2205038"/>
          <p14:tracePt t="21380" x="8345488" y="2214563"/>
          <p14:tracePt t="21389" x="8355013" y="2214563"/>
          <p14:tracePt t="21397" x="8364538" y="2214563"/>
          <p14:tracePt t="21405" x="8383588" y="2224088"/>
          <p14:tracePt t="21412" x="8402638" y="2224088"/>
          <p14:tracePt t="21420" x="8412163" y="2224088"/>
          <p14:tracePt t="21428" x="8421688" y="2224088"/>
          <p14:tracePt t="21444" x="8431213" y="2224088"/>
          <p14:tracePt t="21452" x="8439150" y="2233613"/>
          <p14:tracePt t="21458" x="8448675" y="2233613"/>
          <p14:tracePt t="21466" x="8458200" y="2233613"/>
          <p14:tracePt t="21475" x="8467725" y="2233613"/>
          <p14:tracePt t="21482" x="8467725" y="2243138"/>
          <p14:tracePt t="21490" x="8477250" y="2243138"/>
          <p14:tracePt t="21499" x="8486775" y="2252663"/>
          <p14:tracePt t="21514" x="8496300" y="2252663"/>
          <p14:tracePt t="21522" x="8505825" y="2262188"/>
          <p14:tracePt t="21600" x="8515350" y="2262188"/>
          <p14:tracePt t="21609" x="8524875" y="2271713"/>
          <p14:tracePt t="21617" x="8534400" y="2271713"/>
          <p14:tracePt t="21624" x="8543925" y="2281238"/>
          <p14:tracePt t="21638" x="8551863" y="2290763"/>
          <p14:tracePt t="21646" x="8561388" y="2290763"/>
          <p14:tracePt t="21654" x="8570913" y="2300288"/>
          <p14:tracePt t="21670" x="8580438" y="2300288"/>
          <p14:tracePt t="21694" x="8580438" y="2308225"/>
          <p14:tracePt t="21702" x="8589963" y="2308225"/>
          <p14:tracePt t="21726" x="8599488" y="2308225"/>
          <p14:tracePt t="21732" x="8599488" y="2317750"/>
          <p14:tracePt t="21756" x="8609013" y="2317750"/>
          <p14:tracePt t="21812" x="8609013" y="2327275"/>
          <p14:tracePt t="21828" x="8618538" y="2336800"/>
          <p14:tracePt t="21842" x="8628063" y="2336800"/>
          <p14:tracePt t="21851" x="8637588" y="2346325"/>
          <p14:tracePt t="21858" x="8647113" y="2355850"/>
          <p14:tracePt t="21874" x="8647113" y="2365375"/>
          <p14:tracePt t="21898" x="8655050" y="2365375"/>
          <p14:tracePt t="21985" x="8655050" y="2374900"/>
          <p14:tracePt t="22008" x="8664575" y="2374900"/>
          <p14:tracePt t="22024" x="8664575" y="2384425"/>
          <p14:tracePt t="22038" x="8674100" y="2384425"/>
          <p14:tracePt t="22070" x="8674100" y="2393950"/>
          <p14:tracePt t="22087" x="8683625" y="2403475"/>
          <p14:tracePt t="22172" x="8683625" y="2411413"/>
          <p14:tracePt t="22188" x="8693150" y="2420938"/>
          <p14:tracePt t="22196" x="8693150" y="2430463"/>
          <p14:tracePt t="22212" x="8702675" y="2430463"/>
          <p14:tracePt t="22221" x="8702675" y="2439988"/>
          <p14:tracePt t="22337" x="8712200" y="2439988"/>
          <p14:tracePt t="22344" x="8712200" y="2449513"/>
          <p14:tracePt t="22352" x="8721725" y="2459038"/>
          <p14:tracePt t="22368" x="8721725" y="2468563"/>
          <p14:tracePt t="22376" x="8731250" y="2468563"/>
          <p14:tracePt t="22392" x="8740775" y="2468563"/>
          <p14:tracePt t="22401" x="8750300" y="2478088"/>
          <p14:tracePt t="22406" x="8759825" y="2478088"/>
          <p14:tracePt t="22414" x="8767763" y="2487613"/>
          <p14:tracePt t="22423" x="8786813" y="2487613"/>
          <p14:tracePt t="22430" x="8805863" y="2487613"/>
          <p14:tracePt t="22438" x="8834438" y="2506663"/>
          <p14:tracePt t="22446" x="8863013" y="2506663"/>
          <p14:tracePt t="22455" x="8899525" y="2516188"/>
          <p14:tracePt t="22463" x="8928100" y="2516188"/>
          <p14:tracePt t="22470" x="8966200" y="2524125"/>
          <p14:tracePt t="22486" x="9012238" y="2533650"/>
          <p14:tracePt t="22495" x="9031288" y="2543175"/>
          <p14:tracePt t="22501" x="9059863" y="2552700"/>
          <p14:tracePt t="22508" x="9069388" y="2552700"/>
          <p14:tracePt t="22516" x="9088438" y="2562225"/>
          <p14:tracePt t="22524" x="9115425" y="2562225"/>
          <p14:tracePt t="22532" x="9134475" y="2562225"/>
          <p14:tracePt t="23506" x="8899525" y="2506663"/>
          <p14:tracePt t="23514" x="8759825" y="2478088"/>
          <p14:tracePt t="23522" x="8402638" y="2403475"/>
          <p14:tracePt t="23528" x="8110538" y="2327275"/>
          <p14:tracePt t="23536" x="7913688" y="2300288"/>
          <p14:tracePt t="23544" x="7529513" y="2214563"/>
          <p14:tracePt t="23551" x="7107238" y="2120900"/>
          <p14:tracePt t="23558" x="6515100" y="1998663"/>
          <p14:tracePt t="23566" x="5980113" y="1876425"/>
          <p14:tracePt t="23574" x="5595938" y="1773238"/>
          <p14:tracePt t="23582" x="5172075" y="1679575"/>
          <p14:tracePt t="23590" x="4487863" y="1446213"/>
          <p14:tracePt t="23599" x="3979863" y="1257300"/>
          <p14:tracePt t="23606" x="3679825" y="1135063"/>
          <p14:tracePt t="23614" x="3248025" y="976313"/>
          <p14:tracePt t="23623" x="2844800" y="815975"/>
          <p14:tracePt t="23631" x="2338388" y="619125"/>
          <p14:tracePt t="23638" x="1933575" y="487363"/>
          <p14:tracePt t="23646" x="1698625" y="384175"/>
          <p14:tracePt t="23652" x="1558925" y="309563"/>
          <p14:tracePt t="23660" x="1511300" y="271463"/>
          <p14:tracePt t="23669" x="1446213" y="225425"/>
          <p14:tracePt t="23677" x="1436688" y="206375"/>
          <p14:tracePt t="23685" x="1427163" y="187325"/>
          <p14:tracePt t="23692" x="1417638" y="168275"/>
          <p14:tracePt t="23708" x="1417638" y="160338"/>
          <p14:tracePt t="23716" x="1408113" y="131763"/>
          <p14:tracePt t="23724" x="1398588" y="112713"/>
          <p14:tracePt t="23732" x="1379538" y="84138"/>
          <p14:tracePt t="23740" x="1360488" y="55563"/>
          <p14:tracePt t="23747" x="1333500" y="28575"/>
          <p14:tracePt t="23754" x="1314450" y="95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679B7BE-11BE-4BA5-A436-06A8D15B27D4}"/>
              </a:ext>
            </a:extLst>
          </p:cNvPr>
          <p:cNvSpPr>
            <a:spLocks noGrp="1"/>
          </p:cNvSpPr>
          <p:nvPr>
            <p:ph type="title"/>
          </p:nvPr>
        </p:nvSpPr>
        <p:spPr/>
        <p:txBody>
          <a:bodyPr/>
          <a:lstStyle/>
          <a:p>
            <a:r>
              <a:rPr lang="en-US"/>
              <a:t>Tổng quan</a:t>
            </a:r>
          </a:p>
        </p:txBody>
      </p:sp>
      <p:sp>
        <p:nvSpPr>
          <p:cNvPr id="4" name="Chỗ dành sẵn cho Số hiệu Bản chiếu 3">
            <a:extLst>
              <a:ext uri="{FF2B5EF4-FFF2-40B4-BE49-F238E27FC236}">
                <a16:creationId xmlns:a16="http://schemas.microsoft.com/office/drawing/2014/main" id="{B7C16833-E979-41F4-B28C-1C904B7CFF87}"/>
              </a:ext>
            </a:extLst>
          </p:cNvPr>
          <p:cNvSpPr>
            <a:spLocks noGrp="1"/>
          </p:cNvSpPr>
          <p:nvPr>
            <p:ph type="sldNum" idx="12"/>
          </p:nvPr>
        </p:nvSpPr>
        <p:spPr/>
        <p:txBody>
          <a:bodyPr/>
          <a:lstStyle/>
          <a:p>
            <a:fld id="{00000000-1234-1234-1234-123412341234}" type="slidenum">
              <a:rPr lang="en-US" smtClean="0"/>
              <a:pPr/>
              <a:t>3</a:t>
            </a:fld>
            <a:endParaRPr lang="en-US"/>
          </a:p>
        </p:txBody>
      </p:sp>
      <p:sp>
        <p:nvSpPr>
          <p:cNvPr id="8" name="TextBox 4">
            <a:extLst>
              <a:ext uri="{FF2B5EF4-FFF2-40B4-BE49-F238E27FC236}">
                <a16:creationId xmlns:a16="http://schemas.microsoft.com/office/drawing/2014/main" id="{7B987A0B-A7F9-4D7E-A8DF-0102A700C31A}"/>
              </a:ext>
            </a:extLst>
          </p:cNvPr>
          <p:cNvSpPr txBox="1"/>
          <p:nvPr/>
        </p:nvSpPr>
        <p:spPr>
          <a:xfrm>
            <a:off x="951971" y="1313095"/>
            <a:ext cx="6829221" cy="1808444"/>
          </a:xfrm>
          <a:prstGeom prst="rect">
            <a:avLst/>
          </a:prstGeom>
        </p:spPr>
        <p:txBody>
          <a:bodyPr wrap="square" lIns="0" tIns="0" rIns="0" bIns="0" rtlCol="0" anchor="t">
            <a:spAutoFit/>
          </a:bodyPr>
          <a:lstStyle/>
          <a:p>
            <a:pPr>
              <a:lnSpc>
                <a:spcPct val="150000"/>
              </a:lnSpc>
            </a:pPr>
            <a:r>
              <a:rPr lang="en-US" sz="1600">
                <a:solidFill>
                  <a:srgbClr val="000000"/>
                </a:solidFill>
                <a:latin typeface="Calibri Light" panose="020F0302020204030204" pitchFamily="34" charset="0"/>
                <a:cs typeface="Calibri Light" panose="020F0302020204030204" pitchFamily="34" charset="0"/>
              </a:rPr>
              <a:t>Khác với các mạng neural truyền thống, giữa các lớp của mạng RNNs cho phép kết quả đầu ra của lớp (layer) trước đó trở thành đầu vào của lớp (layer) sau.</a:t>
            </a:r>
          </a:p>
          <a:p>
            <a:pPr>
              <a:lnSpc>
                <a:spcPct val="150000"/>
              </a:lnSpc>
            </a:pPr>
            <a:endParaRPr lang="en-US" sz="1600">
              <a:solidFill>
                <a:srgbClr val="000000"/>
              </a:solidFill>
              <a:latin typeface="Calibri Light" panose="020F0302020204030204" pitchFamily="34" charset="0"/>
              <a:cs typeface="Calibri Light" panose="020F0302020204030204" pitchFamily="34" charset="0"/>
            </a:endParaRPr>
          </a:p>
          <a:p>
            <a:pPr>
              <a:lnSpc>
                <a:spcPct val="150000"/>
              </a:lnSpc>
            </a:pPr>
            <a:endParaRPr lang="en-US" sz="1600">
              <a:solidFill>
                <a:srgbClr val="000000"/>
              </a:solidFill>
              <a:latin typeface="Calibri Light" panose="020F0302020204030204" pitchFamily="34" charset="0"/>
              <a:cs typeface="Calibri Light" panose="020F0302020204030204" pitchFamily="34" charset="0"/>
            </a:endParaRPr>
          </a:p>
          <a:p>
            <a:pPr>
              <a:lnSpc>
                <a:spcPct val="150000"/>
              </a:lnSpc>
            </a:pPr>
            <a:endParaRPr lang="en-US" sz="1600">
              <a:solidFill>
                <a:srgbClr val="000000"/>
              </a:solidFill>
              <a:latin typeface="Calibri Light" panose="020F0302020204030204" pitchFamily="34" charset="0"/>
              <a:cs typeface="Calibri Light" panose="020F0302020204030204" pitchFamily="34" charset="0"/>
            </a:endParaRPr>
          </a:p>
        </p:txBody>
      </p:sp>
      <p:pic>
        <p:nvPicPr>
          <p:cNvPr id="9" name="Hình ảnh 8">
            <a:extLst>
              <a:ext uri="{FF2B5EF4-FFF2-40B4-BE49-F238E27FC236}">
                <a16:creationId xmlns:a16="http://schemas.microsoft.com/office/drawing/2014/main" id="{BD02139F-A460-4480-B134-E9FD48EF337F}"/>
              </a:ext>
            </a:extLst>
          </p:cNvPr>
          <p:cNvPicPr>
            <a:picLocks noChangeAspect="1"/>
          </p:cNvPicPr>
          <p:nvPr/>
        </p:nvPicPr>
        <p:blipFill>
          <a:blip r:embed="rId3"/>
          <a:stretch>
            <a:fillRect/>
          </a:stretch>
        </p:blipFill>
        <p:spPr>
          <a:xfrm>
            <a:off x="289845" y="1010720"/>
            <a:ext cx="8564310" cy="3518119"/>
          </a:xfrm>
          <a:prstGeom prst="rect">
            <a:avLst/>
          </a:prstGeom>
        </p:spPr>
      </p:pic>
    </p:spTree>
    <p:extLst>
      <p:ext uri="{BB962C8B-B14F-4D97-AF65-F5344CB8AC3E}">
        <p14:creationId xmlns:p14="http://schemas.microsoft.com/office/powerpoint/2010/main" val="3433669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8494F8-101A-467C-84A8-4024012381EC}"/>
              </a:ext>
            </a:extLst>
          </p:cNvPr>
          <p:cNvSpPr>
            <a:spLocks noGrp="1"/>
          </p:cNvSpPr>
          <p:nvPr>
            <p:ph type="title"/>
          </p:nvPr>
        </p:nvSpPr>
        <p:spPr/>
        <p:txBody>
          <a:bodyPr/>
          <a:lstStyle/>
          <a:p>
            <a:r>
              <a:rPr lang="en-US"/>
              <a:t>Forget Gate</a:t>
            </a:r>
          </a:p>
        </p:txBody>
      </p:sp>
      <p:sp>
        <p:nvSpPr>
          <p:cNvPr id="4" name="Chỗ dành sẵn cho Số hiệu Bản chiếu 3">
            <a:extLst>
              <a:ext uri="{FF2B5EF4-FFF2-40B4-BE49-F238E27FC236}">
                <a16:creationId xmlns:a16="http://schemas.microsoft.com/office/drawing/2014/main" id="{17C640A5-E9BE-4DFB-9738-EAD784F3B273}"/>
              </a:ext>
            </a:extLst>
          </p:cNvPr>
          <p:cNvSpPr>
            <a:spLocks noGrp="1"/>
          </p:cNvSpPr>
          <p:nvPr>
            <p:ph type="sldNum" idx="12"/>
          </p:nvPr>
        </p:nvSpPr>
        <p:spPr/>
        <p:txBody>
          <a:bodyPr/>
          <a:lstStyle/>
          <a:p>
            <a:fld id="{00000000-1234-1234-1234-123412341234}" type="slidenum">
              <a:rPr lang="en-US" smtClean="0"/>
              <a:pPr/>
              <a:t>30</a:t>
            </a:fld>
            <a:endParaRPr lang="en-US"/>
          </a:p>
        </p:txBody>
      </p:sp>
      <p:pic>
        <p:nvPicPr>
          <p:cNvPr id="1028" name="Picture 4">
            <a:extLst>
              <a:ext uri="{FF2B5EF4-FFF2-40B4-BE49-F238E27FC236}">
                <a16:creationId xmlns:a16="http://schemas.microsoft.com/office/drawing/2014/main" id="{FF1EC0F5-C90F-486E-972C-BA3447F82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86" y="1760857"/>
            <a:ext cx="7937500" cy="24515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5B760B41-7165-4903-9BC3-FC406DD3C494}"/>
                  </a:ext>
                </a:extLst>
              </p:cNvPr>
              <p:cNvSpPr txBox="1"/>
              <p:nvPr/>
            </p:nvSpPr>
            <p:spPr>
              <a:xfrm>
                <a:off x="786151" y="1231900"/>
                <a:ext cx="6681449" cy="584775"/>
              </a:xfrm>
              <a:prstGeom prst="rect">
                <a:avLst/>
              </a:prstGeom>
              <a:noFill/>
            </p:spPr>
            <p:txBody>
              <a:bodyPr wrap="square" rtlCol="0">
                <a:spAutoFit/>
              </a:bodyPr>
              <a:lstStyle/>
              <a:p>
                <a:r>
                  <a:rPr lang="en-US" sz="1600"/>
                  <a:t>Cổng forget </a:t>
                </a:r>
                <a:r>
                  <a:rPr lang="vi-VN" sz="1600"/>
                  <a:t>quyết định thông tin nào sẽ được đưa đến cell state </a:t>
                </a:r>
                <a:r>
                  <a:rPr lang="en-US" sz="1600"/>
                  <a:t>từ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Sub>
                  </m:oMath>
                </a14:m>
                <a:endParaRPr lang="en-US" sz="1600" b="0" i="0">
                  <a:solidFill>
                    <a:srgbClr val="333333"/>
                  </a:solidFill>
                  <a:effectLst/>
                  <a:latin typeface="CMS"/>
                </a:endParaRPr>
              </a:p>
              <a:p>
                <a:endParaRPr lang="en-US" sz="1600"/>
              </a:p>
            </p:txBody>
          </p:sp>
        </mc:Choice>
        <mc:Fallback xmlns="">
          <p:sp>
            <p:nvSpPr>
              <p:cNvPr id="3" name="Hộp Văn bản 2">
                <a:extLst>
                  <a:ext uri="{FF2B5EF4-FFF2-40B4-BE49-F238E27FC236}">
                    <a16:creationId xmlns:a16="http://schemas.microsoft.com/office/drawing/2014/main" id="{5B760B41-7165-4903-9BC3-FC406DD3C494}"/>
                  </a:ext>
                </a:extLst>
              </p:cNvPr>
              <p:cNvSpPr txBox="1">
                <a:spLocks noRot="1" noChangeAspect="1" noMove="1" noResize="1" noEditPoints="1" noAdjustHandles="1" noChangeArrowheads="1" noChangeShapeType="1" noTextEdit="1"/>
              </p:cNvSpPr>
              <p:nvPr/>
            </p:nvSpPr>
            <p:spPr>
              <a:xfrm>
                <a:off x="786151" y="1231900"/>
                <a:ext cx="6681449" cy="584775"/>
              </a:xfrm>
              <a:prstGeom prst="rect">
                <a:avLst/>
              </a:prstGeom>
              <a:blipFill>
                <a:blip r:embed="rId4"/>
                <a:stretch>
                  <a:fillRect l="-547" t="-4167"/>
                </a:stretch>
              </a:blipFill>
            </p:spPr>
            <p:txBody>
              <a:bodyPr/>
              <a:lstStyle/>
              <a:p>
                <a:r>
                  <a:rPr lang="en-US">
                    <a:noFill/>
                  </a:rPr>
                  <a:t> </a:t>
                </a:r>
              </a:p>
            </p:txBody>
          </p:sp>
        </mc:Fallback>
      </mc:AlternateContent>
    </p:spTree>
    <p:extLst>
      <p:ext uri="{BB962C8B-B14F-4D97-AF65-F5344CB8AC3E}">
        <p14:creationId xmlns:p14="http://schemas.microsoft.com/office/powerpoint/2010/main" val="1599594375"/>
      </p:ext>
    </p:extLst>
  </p:cSld>
  <p:clrMapOvr>
    <a:masterClrMapping/>
  </p:clrMapOvr>
  <p:transition advTm="19259">
    <p:fade thruBlk="1"/>
  </p:transition>
  <p:extLst>
    <p:ext uri="{3A86A75C-4F4B-4683-9AE1-C65F6400EC91}">
      <p14:laserTraceLst xmlns:p14="http://schemas.microsoft.com/office/powerpoint/2010/main">
        <p14:tracePtLst>
          <p14:tracePt t="1262" x="103188" y="3529013"/>
          <p14:tracePt t="1269" x="150813" y="3576638"/>
          <p14:tracePt t="1277" x="254000" y="3706813"/>
          <p14:tracePt t="1284" x="309563" y="3802063"/>
          <p14:tracePt t="1291" x="357188" y="3867150"/>
          <p14:tracePt t="1301" x="384175" y="3922713"/>
          <p14:tracePt t="1307" x="431800" y="4008438"/>
          <p14:tracePt t="1315" x="488950" y="4121150"/>
          <p14:tracePt t="1323" x="525463" y="4176713"/>
          <p14:tracePt t="1331" x="544513" y="4224338"/>
          <p14:tracePt t="1339" x="582613" y="4279900"/>
          <p14:tracePt t="1347" x="609600" y="4327525"/>
          <p14:tracePt t="1355" x="628650" y="4354513"/>
          <p14:tracePt t="1363" x="647700" y="4383088"/>
          <p14:tracePt t="1371" x="666750" y="4402138"/>
          <p14:tracePt t="1379" x="666750" y="4411663"/>
          <p14:tracePt t="1385" x="676275" y="4430713"/>
          <p14:tracePt t="1393" x="676275" y="4440238"/>
          <p14:tracePt t="1400" x="685800" y="4440238"/>
          <p14:tracePt t="1450" x="695325" y="4440238"/>
          <p14:tracePt t="1495" x="704850" y="4440238"/>
          <p14:tracePt t="1503" x="704850" y="4421188"/>
          <p14:tracePt t="1511" x="712788" y="4402138"/>
          <p14:tracePt t="1519" x="722313" y="4364038"/>
          <p14:tracePt t="1527" x="722313" y="4327525"/>
          <p14:tracePt t="1535" x="731838" y="4298950"/>
          <p14:tracePt t="1543" x="741363" y="4251325"/>
          <p14:tracePt t="1551" x="741363" y="4224338"/>
          <p14:tracePt t="1559" x="750888" y="4157663"/>
          <p14:tracePt t="1568" x="750888" y="4083050"/>
          <p14:tracePt t="1573" x="760413" y="4025900"/>
          <p14:tracePt t="1581" x="779463" y="3941763"/>
          <p14:tracePt t="1589" x="788988" y="3810000"/>
          <p14:tracePt t="1597" x="808038" y="3744913"/>
          <p14:tracePt t="1605" x="815975" y="3632200"/>
          <p14:tracePt t="1629" x="815975" y="3548063"/>
          <p14:tracePt t="1637" x="825500" y="3454400"/>
          <p14:tracePt t="1645" x="825500" y="3387725"/>
          <p14:tracePt t="1653" x="825500" y="3313113"/>
          <p14:tracePt t="1660" x="825500" y="3257550"/>
          <p14:tracePt t="1666" x="825500" y="3190875"/>
          <p14:tracePt t="1674" x="825500" y="3116263"/>
          <p14:tracePt t="1683" x="825500" y="3013075"/>
          <p14:tracePt t="1690" x="825500" y="2909888"/>
          <p14:tracePt t="1700" x="825500" y="2835275"/>
          <p14:tracePt t="1706" x="815975" y="2703513"/>
          <p14:tracePt t="1715" x="815975" y="2600325"/>
          <p14:tracePt t="1722" x="815975" y="2516188"/>
          <p14:tracePt t="1731" x="815975" y="2374900"/>
          <p14:tracePt t="1738" x="815975" y="2290763"/>
          <p14:tracePt t="1747" x="815975" y="2214563"/>
          <p14:tracePt t="1755" x="815975" y="2197100"/>
          <p14:tracePt t="1763" x="815975" y="2149475"/>
          <p14:tracePt t="1769" x="815975" y="2055813"/>
          <p14:tracePt t="1777" x="815975" y="2027238"/>
          <p14:tracePt t="1784" x="815975" y="1989138"/>
          <p14:tracePt t="1793" x="815975" y="1933575"/>
          <p14:tracePt t="1800" x="815975" y="1895475"/>
          <p14:tracePt t="1808" x="815975" y="1849438"/>
          <p14:tracePt t="1816" x="815975" y="1801813"/>
          <p14:tracePt t="1824" x="815975" y="1755775"/>
          <p14:tracePt t="1833" x="815975" y="1717675"/>
          <p14:tracePt t="1840" x="815975" y="1698625"/>
          <p14:tracePt t="1850" x="815975" y="1643063"/>
          <p14:tracePt t="1856" x="815975" y="1633538"/>
          <p14:tracePt t="1862" x="815975" y="1624013"/>
          <p14:tracePt t="1871" x="815975" y="1614488"/>
          <p14:tracePt t="2037" x="815975" y="1604963"/>
          <p14:tracePt t="2045" x="815975" y="1585913"/>
          <p14:tracePt t="2051" x="815975" y="1557338"/>
          <p14:tracePt t="2059" x="815975" y="1539875"/>
          <p14:tracePt t="2067" x="815975" y="1520825"/>
          <p14:tracePt t="2075" x="815975" y="1511300"/>
          <p14:tracePt t="2084" x="815975" y="1492250"/>
          <p14:tracePt t="2091" x="815975" y="1482725"/>
          <p14:tracePt t="2101" x="815975" y="1473200"/>
          <p14:tracePt t="2107" x="815975" y="1454150"/>
          <p14:tracePt t="2115" x="815975" y="1446213"/>
          <p14:tracePt t="2123" x="815975" y="1436688"/>
          <p14:tracePt t="2131" x="815975" y="1417638"/>
          <p14:tracePt t="2139" x="815975" y="1408113"/>
          <p14:tracePt t="2146" x="815975" y="1398588"/>
          <p14:tracePt t="2153" x="815975" y="1389063"/>
          <p14:tracePt t="2182" x="825500" y="1350963"/>
          <p14:tracePt t="2185" x="825500" y="1333500"/>
          <p14:tracePt t="2193" x="835025" y="1304925"/>
          <p14:tracePt t="2201" x="854075" y="1285875"/>
          <p14:tracePt t="2209" x="854075" y="1276350"/>
          <p14:tracePt t="2217" x="863600" y="1266825"/>
          <p14:tracePt t="2225" x="863600" y="1257300"/>
          <p14:tracePt t="2241" x="863600" y="1247775"/>
          <p14:tracePt t="2255" x="863600" y="1238250"/>
          <p14:tracePt t="2334" x="863600" y="1230313"/>
          <p14:tracePt t="2341" x="873125" y="1220788"/>
          <p14:tracePt t="2350" x="882650" y="1201738"/>
          <p14:tracePt t="2357" x="901700" y="1173163"/>
          <p14:tracePt t="2365" x="920750" y="1144588"/>
          <p14:tracePt t="2639" x="920750" y="1135063"/>
          <p14:tracePt t="2647" x="920750" y="1117600"/>
          <p14:tracePt t="2663" x="920750" y="1108075"/>
          <p14:tracePt t="2671" x="920750" y="1098550"/>
          <p14:tracePt t="2679" x="920750" y="1089025"/>
          <p14:tracePt t="2687" x="920750" y="1079500"/>
          <p14:tracePt t="2695" x="920750" y="1069975"/>
          <p14:tracePt t="2969" x="920750" y="1060450"/>
          <p14:tracePt t="3235" x="920750" y="1069975"/>
          <p14:tracePt t="3243" x="928688" y="1108075"/>
          <p14:tracePt t="3250" x="938213" y="1135063"/>
          <p14:tracePt t="3259" x="957263" y="1163638"/>
          <p14:tracePt t="3290" x="957263" y="1173163"/>
          <p14:tracePt t="3296" x="957263" y="1182688"/>
          <p14:tracePt t="3305" x="966788" y="1201738"/>
          <p14:tracePt t="3313" x="976313" y="1220788"/>
          <p14:tracePt t="3320" x="985838" y="1238250"/>
          <p14:tracePt t="3329" x="995363" y="1257300"/>
          <p14:tracePt t="3337" x="1004888" y="1276350"/>
          <p14:tracePt t="3345" x="1004888" y="1285875"/>
          <p14:tracePt t="3353" x="1014413" y="1295400"/>
          <p14:tracePt t="3361" x="1023938" y="1314450"/>
          <p14:tracePt t="3368" x="1033463" y="1323975"/>
          <p14:tracePt t="3385" x="1050925" y="1341438"/>
          <p14:tracePt t="3391" x="1069975" y="1360488"/>
          <p14:tracePt t="3400" x="1079500" y="1370013"/>
          <p14:tracePt t="3407" x="1098550" y="1389063"/>
          <p14:tracePt t="3415" x="1117600" y="1398588"/>
          <p14:tracePt t="3423" x="1127125" y="1417638"/>
          <p14:tracePt t="3430" x="1154113" y="1436688"/>
          <p14:tracePt t="3438" x="1163638" y="1446213"/>
          <p14:tracePt t="3447" x="1173163" y="1454150"/>
          <p14:tracePt t="3454" x="1192213" y="1463675"/>
          <p14:tracePt t="3462" x="1201738" y="1463675"/>
          <p14:tracePt t="3471" x="1220788" y="1463675"/>
          <p14:tracePt t="3479" x="1239838" y="1473200"/>
          <p14:tracePt t="3487" x="1249363" y="1473200"/>
          <p14:tracePt t="3492" x="1257300" y="1482725"/>
          <p14:tracePt t="3500" x="1276350" y="1492250"/>
          <p14:tracePt t="3509" x="1295400" y="1501775"/>
          <p14:tracePt t="3517" x="1314450" y="1511300"/>
          <p14:tracePt t="3525" x="1333500" y="1520825"/>
          <p14:tracePt t="3533" x="1352550" y="1530350"/>
          <p14:tracePt t="3541" x="1379538" y="1539875"/>
          <p14:tracePt t="3587" x="1398588" y="1539875"/>
          <p14:tracePt t="3595" x="1436688" y="1539875"/>
          <p14:tracePt t="3603" x="1473200" y="1539875"/>
          <p14:tracePt t="3611" x="1492250" y="1539875"/>
          <p14:tracePt t="3619" x="1520825" y="1549400"/>
          <p14:tracePt t="3626" x="1549400" y="1549400"/>
          <p14:tracePt t="3635" x="1577975" y="1549400"/>
          <p14:tracePt t="3643" x="1595438" y="1549400"/>
          <p14:tracePt t="3650" x="1624013" y="1530350"/>
          <p14:tracePt t="3659" x="1633538" y="1520825"/>
          <p14:tracePt t="3667" x="1652588" y="1511300"/>
          <p14:tracePt t="3681" x="1662113" y="1511300"/>
          <p14:tracePt t="3689" x="1671638" y="1511300"/>
          <p14:tracePt t="3696" x="1671638" y="1520825"/>
          <p14:tracePt t="3705" x="1671638" y="1530350"/>
          <p14:tracePt t="3713" x="1671638" y="1539875"/>
          <p14:tracePt t="3729" x="1662113" y="1539875"/>
          <p14:tracePt t="3926" x="1662113" y="1530350"/>
          <p14:tracePt t="3935" x="1681163" y="1520825"/>
          <p14:tracePt t="3942" x="1698625" y="1511300"/>
          <p14:tracePt t="3952" x="1708150" y="1501775"/>
          <p14:tracePt t="3963" x="1717675" y="1501775"/>
          <p14:tracePt t="3979" x="1727200" y="1501775"/>
          <p14:tracePt t="3996" x="1746250" y="1501775"/>
          <p14:tracePt t="4004" x="1755775" y="1501775"/>
          <p14:tracePt t="4011" x="1784350" y="1501775"/>
          <p14:tracePt t="4019" x="1801813" y="1501775"/>
          <p14:tracePt t="4026" x="1830388" y="1501775"/>
          <p14:tracePt t="4035" x="1858963" y="1501775"/>
          <p14:tracePt t="4043" x="1887538" y="1501775"/>
          <p14:tracePt t="4050" x="1914525" y="1501775"/>
          <p14:tracePt t="4057" x="1962150" y="1501775"/>
          <p14:tracePt t="4065" x="2017713" y="1501775"/>
          <p14:tracePt t="4073" x="2074863" y="1501775"/>
          <p14:tracePt t="4081" x="2112963" y="1501775"/>
          <p14:tracePt t="4088" x="2178050" y="1501775"/>
          <p14:tracePt t="4096" x="2233613" y="1520825"/>
          <p14:tracePt t="4105" x="2338388" y="1520825"/>
          <p14:tracePt t="4113" x="2413000" y="1520825"/>
          <p14:tracePt t="4121" x="2468563" y="1530350"/>
          <p14:tracePt t="4129" x="2544763" y="1530350"/>
          <p14:tracePt t="4137" x="2667000" y="1530350"/>
          <p14:tracePt t="4144" x="2770188" y="1539875"/>
          <p14:tracePt t="4150" x="2844800" y="1539875"/>
          <p14:tracePt t="4158" x="2909888" y="1539875"/>
          <p14:tracePt t="4167" x="3051175" y="1539875"/>
          <p14:tracePt t="4184" x="3228975" y="1549400"/>
          <p14:tracePt t="4190" x="3322638" y="1549400"/>
          <p14:tracePt t="4201" x="3370263" y="1549400"/>
          <p14:tracePt t="4206" x="3482975" y="1549400"/>
          <p14:tracePt t="4215" x="3567113" y="1549400"/>
          <p14:tracePt t="4222" x="3670300" y="1549400"/>
          <p14:tracePt t="4230" x="3773488" y="1549400"/>
          <p14:tracePt t="4238" x="3867150" y="1549400"/>
          <p14:tracePt t="4245" x="3924300" y="1566863"/>
          <p14:tracePt t="4253" x="4046538" y="1566863"/>
          <p14:tracePt t="4261" x="4130675" y="1566863"/>
          <p14:tracePt t="4269" x="4243388" y="1576388"/>
          <p14:tracePt t="4277" x="4281488" y="1576388"/>
          <p14:tracePt t="4284" x="4375150" y="1576388"/>
          <p14:tracePt t="4292" x="4487863" y="1595438"/>
          <p14:tracePt t="4301" x="4591050" y="1595438"/>
          <p14:tracePt t="4309" x="4675188" y="1595438"/>
          <p14:tracePt t="4316" x="4787900" y="1604963"/>
          <p14:tracePt t="4325" x="4891088" y="1604963"/>
          <p14:tracePt t="4333" x="4984750" y="1614488"/>
          <p14:tracePt t="4341" x="5022850" y="1614488"/>
          <p14:tracePt t="4348" x="5087938" y="1633538"/>
          <p14:tracePt t="4355" x="5164138" y="1633538"/>
          <p14:tracePt t="4362" x="5191125" y="1633538"/>
          <p14:tracePt t="4371" x="5229225" y="1643063"/>
          <p14:tracePt t="4378" x="5267325" y="1643063"/>
          <p14:tracePt t="4387" x="5284788" y="1643063"/>
          <p14:tracePt t="4395" x="5313363" y="1643063"/>
          <p14:tracePt t="4403" x="5322888" y="1643063"/>
          <p14:tracePt t="4419" x="5322888" y="1633538"/>
          <p14:tracePt t="4426" x="5332413" y="1633538"/>
          <p14:tracePt t="4433" x="5341938" y="1624013"/>
          <p14:tracePt t="4440" x="5351463" y="1614488"/>
          <p14:tracePt t="4450" x="5360988" y="1614488"/>
          <p14:tracePt t="4466" x="5370513" y="1604963"/>
          <p14:tracePt t="4472" x="5370513" y="1595438"/>
          <p14:tracePt t="4481" x="5380038" y="1595438"/>
          <p14:tracePt t="4513" x="5380038" y="1614488"/>
          <p14:tracePt t="4527" x="5380038" y="1633538"/>
          <p14:tracePt t="4811" x="5380038" y="1624013"/>
          <p14:tracePt t="4824" x="5380038" y="1614488"/>
          <p14:tracePt t="4833" x="5387975" y="1595438"/>
          <p14:tracePt t="4841" x="5407025" y="1576388"/>
          <p14:tracePt t="4850" x="5426075" y="1566863"/>
          <p14:tracePt t="4865" x="5426075" y="1557338"/>
          <p14:tracePt t="5012" x="5435600" y="1557338"/>
          <p14:tracePt t="5020" x="5454650" y="1557338"/>
          <p14:tracePt t="5029" x="5464175" y="1557338"/>
          <p14:tracePt t="5037" x="5483225" y="1566863"/>
          <p14:tracePt t="5045" x="5492750" y="1566863"/>
          <p14:tracePt t="5053" x="5519738" y="1576388"/>
          <p14:tracePt t="5061" x="5529263" y="1585913"/>
          <p14:tracePt t="5068" x="5557838" y="1585913"/>
          <p14:tracePt t="5077" x="5576888" y="1595438"/>
          <p14:tracePt t="5084" x="5595938" y="1604963"/>
          <p14:tracePt t="5092" x="5613400" y="1604963"/>
          <p14:tracePt t="5101" x="5641975" y="1614488"/>
          <p14:tracePt t="5107" x="5661025" y="1624013"/>
          <p14:tracePt t="5114" x="5670550" y="1633538"/>
          <p14:tracePt t="5123" x="5689600" y="1643063"/>
          <p14:tracePt t="5131" x="5699125" y="1652588"/>
          <p14:tracePt t="5139" x="5716588" y="1652588"/>
          <p14:tracePt t="5147" x="5735638" y="1660525"/>
          <p14:tracePt t="5155" x="5754688" y="1660525"/>
          <p14:tracePt t="5167" x="5773738" y="1670050"/>
          <p14:tracePt t="5171" x="5802313" y="1679575"/>
          <p14:tracePt t="5179" x="5821363" y="1689100"/>
          <p14:tracePt t="5188" x="5829300" y="1698625"/>
          <p14:tracePt t="5195" x="5867400" y="1708150"/>
          <p14:tracePt t="5209" x="5886450" y="1708150"/>
          <p14:tracePt t="5216" x="5905500" y="1708150"/>
          <p14:tracePt t="5225" x="5915025" y="1708150"/>
          <p14:tracePt t="5233" x="5924550" y="1708150"/>
          <p14:tracePt t="5241" x="5932488" y="1708150"/>
          <p14:tracePt t="5250" x="5942013" y="1708150"/>
          <p14:tracePt t="5257" x="5951538" y="1708150"/>
          <p14:tracePt t="5491" x="5961063" y="1708150"/>
          <p14:tracePt t="5502" x="5970588" y="1708150"/>
          <p14:tracePt t="5506" x="5980113" y="1708150"/>
          <p14:tracePt t="5515" x="5999163" y="1708150"/>
          <p14:tracePt t="5531" x="6008688" y="1708150"/>
          <p14:tracePt t="5539" x="6018213" y="1708150"/>
          <p14:tracePt t="5547" x="6027738" y="1708150"/>
          <p14:tracePt t="5562" x="6037263" y="1708150"/>
          <p14:tracePt t="5601" x="6045200" y="1708150"/>
          <p14:tracePt t="5657" x="6054725" y="1708150"/>
          <p14:tracePt t="5694" x="6064250" y="1708150"/>
          <p14:tracePt t="5711" x="6073775" y="1708150"/>
          <p14:tracePt t="5727" x="6092825" y="1708150"/>
          <p14:tracePt t="5735" x="6102350" y="1708150"/>
          <p14:tracePt t="5743" x="6111875" y="1708150"/>
          <p14:tracePt t="5758" x="6121400" y="1708150"/>
          <p14:tracePt t="5765" x="6140450" y="1708150"/>
          <p14:tracePt t="5773" x="6149975" y="1708150"/>
          <p14:tracePt t="5789" x="6157913" y="1708150"/>
          <p14:tracePt t="5797" x="6167438" y="1708150"/>
          <p14:tracePt t="5805" x="6176963" y="1708150"/>
          <p14:tracePt t="5821" x="6186488" y="1708150"/>
          <p14:tracePt t="5883" x="6196013" y="1708150"/>
          <p14:tracePt t="5923" x="6205538" y="1708150"/>
          <p14:tracePt t="5939" x="6215063" y="1708150"/>
          <p14:tracePt t="5953" x="6224588" y="1708150"/>
          <p14:tracePt t="5976" x="6234113" y="1708150"/>
          <p14:tracePt t="5993" x="6243638" y="1708150"/>
          <p14:tracePt t="6000" x="6253163" y="1708150"/>
          <p14:tracePt t="6008" x="6261100" y="1708150"/>
          <p14:tracePt t="6024" x="6270625" y="1708150"/>
          <p14:tracePt t="6033" x="6280150" y="1708150"/>
          <p14:tracePt t="6041" x="6289675" y="1708150"/>
          <p14:tracePt t="6050" x="6299200" y="1708150"/>
          <p14:tracePt t="6062" x="6308725" y="1708150"/>
          <p14:tracePt t="6071" x="6318250" y="1708150"/>
          <p14:tracePt t="6087" x="6327775" y="1708150"/>
          <p14:tracePt t="6103" x="6337300" y="1708150"/>
          <p14:tracePt t="6119" x="6346825" y="1708150"/>
          <p14:tracePt t="6126" x="6356350" y="1708150"/>
          <p14:tracePt t="6134" x="6365875" y="1708150"/>
          <p14:tracePt t="6140" x="6373813" y="1708150"/>
          <p14:tracePt t="6150" x="6373813" y="1698625"/>
          <p14:tracePt t="6157" x="6383338" y="1698625"/>
          <p14:tracePt t="6164" x="6392863" y="1698625"/>
          <p14:tracePt t="6183" x="6430963" y="1689100"/>
          <p14:tracePt t="6196" x="6450013" y="1689100"/>
          <p14:tracePt t="6205" x="6477000" y="1689100"/>
          <p14:tracePt t="6212" x="6496050" y="1689100"/>
          <p14:tracePt t="6221" x="6515100" y="1689100"/>
          <p14:tracePt t="6228" x="6543675" y="1689100"/>
          <p14:tracePt t="6237" x="6553200" y="1689100"/>
          <p14:tracePt t="6242" x="6572250" y="1689100"/>
          <p14:tracePt t="6250" x="6589713" y="1689100"/>
          <p14:tracePt t="6259" x="6608763" y="1689100"/>
          <p14:tracePt t="6266" x="6637338" y="1679575"/>
          <p14:tracePt t="6275" x="6665913" y="1679575"/>
          <p14:tracePt t="6284" x="6702425" y="1679575"/>
          <p14:tracePt t="6290" x="6731000" y="1679575"/>
          <p14:tracePt t="6300" x="6769100" y="1679575"/>
          <p14:tracePt t="6306" x="6797675" y="1679575"/>
          <p14:tracePt t="6314" x="6824663" y="1679575"/>
          <p14:tracePt t="6322" x="6853238" y="1679575"/>
          <p14:tracePt t="6330" x="6881813" y="1679575"/>
          <p14:tracePt t="6337" x="6910388" y="1679575"/>
          <p14:tracePt t="6344" x="6927850" y="1679575"/>
          <p14:tracePt t="6353" x="6956425" y="1670050"/>
          <p14:tracePt t="6360" x="6985000" y="1670050"/>
          <p14:tracePt t="6368" x="7013575" y="1670050"/>
          <p14:tracePt t="6377" x="7040563" y="1670050"/>
          <p14:tracePt t="6384" x="7069138" y="1670050"/>
          <p14:tracePt t="6393" x="7097713" y="1670050"/>
          <p14:tracePt t="6401" x="7107238" y="1670050"/>
          <p14:tracePt t="6409" x="7126288" y="1670050"/>
          <p14:tracePt t="6417" x="7172325" y="1670050"/>
          <p14:tracePt t="6422" x="7200900" y="1670050"/>
          <p14:tracePt t="6431" x="7239000" y="1670050"/>
          <p14:tracePt t="6439" x="7256463" y="1670050"/>
          <p14:tracePt t="6447" x="7294563" y="1670050"/>
          <p14:tracePt t="6455" x="7323138" y="1670050"/>
          <p14:tracePt t="6462" x="7342188" y="1670050"/>
          <p14:tracePt t="6470" x="7350125" y="1670050"/>
          <p14:tracePt t="6479" x="7359650" y="1670050"/>
          <p14:tracePt t="6487" x="7378700" y="1670050"/>
          <p14:tracePt t="6503" x="7388225" y="1670050"/>
          <p14:tracePt t="6519" x="7388225" y="1660525"/>
          <p14:tracePt t="7929" x="7388225" y="1652588"/>
          <p14:tracePt t="7983" x="7369175" y="1652588"/>
          <p14:tracePt t="7991" x="7350125" y="1652588"/>
          <p14:tracePt t="8000" x="7323138" y="1652588"/>
          <p14:tracePt t="8007" x="7285038" y="1660525"/>
          <p14:tracePt t="8015" x="7229475" y="1660525"/>
          <p14:tracePt t="8022" x="7210425" y="1660525"/>
          <p14:tracePt t="8030" x="7143750" y="1660525"/>
          <p14:tracePt t="8039" x="7097713" y="1660525"/>
          <p14:tracePt t="8047" x="7004050" y="1679575"/>
          <p14:tracePt t="8053" x="6975475" y="1679575"/>
          <p14:tracePt t="8060" x="6891338" y="1679575"/>
          <p14:tracePt t="8069" x="6750050" y="1689100"/>
          <p14:tracePt t="8077" x="6665913" y="1689100"/>
          <p14:tracePt t="8084" x="6469063" y="1708150"/>
          <p14:tracePt t="8092" x="6318250" y="1708150"/>
          <p14:tracePt t="8100" x="6157913" y="1708150"/>
          <p14:tracePt t="8108" x="5915025" y="1727200"/>
          <p14:tracePt t="8117" x="5754688" y="1736725"/>
          <p14:tracePt t="8125" x="5586413" y="1736725"/>
          <p14:tracePt t="8133" x="5426075" y="1755775"/>
          <p14:tracePt t="8141" x="5248275" y="1765300"/>
          <p14:tracePt t="8147" x="5229225" y="1765300"/>
          <p14:tracePt t="8154" x="5097463" y="1801813"/>
          <p14:tracePt t="8163" x="4984750" y="1849438"/>
          <p14:tracePt t="8182" x="4843463" y="1924050"/>
          <p14:tracePt t="8187" x="4713288" y="1989138"/>
          <p14:tracePt t="8196" x="4619625" y="2065338"/>
          <p14:tracePt t="8203" x="4533900" y="2130425"/>
          <p14:tracePt t="8211" x="4440238" y="2197100"/>
          <p14:tracePt t="8218" x="4346575" y="2271713"/>
          <p14:tracePt t="8227" x="4233863" y="2336800"/>
          <p14:tracePt t="8235" x="4159250" y="2374900"/>
          <p14:tracePt t="8241" x="4065588" y="2420938"/>
          <p14:tracePt t="8251" x="3979863" y="2459038"/>
          <p14:tracePt t="8257" x="3924300" y="2497138"/>
          <p14:tracePt t="8265" x="3859213" y="2516188"/>
          <p14:tracePt t="8273" x="3783013" y="2552700"/>
          <p14:tracePt t="8280" x="3660775" y="2609850"/>
          <p14:tracePt t="8288" x="3548063" y="2655888"/>
          <p14:tracePt t="8297" x="3473450" y="2684463"/>
          <p14:tracePt t="8305" x="3341688" y="2722563"/>
          <p14:tracePt t="8313" x="3248025" y="2759075"/>
          <p14:tracePt t="8320" x="3173413" y="2797175"/>
          <p14:tracePt t="8329" x="3060700" y="2843213"/>
          <p14:tracePt t="8337" x="2986088" y="2871788"/>
          <p14:tracePt t="8342" x="2909888" y="2890838"/>
          <p14:tracePt t="8351" x="2863850" y="2919413"/>
          <p14:tracePt t="8359" x="2835275" y="2928938"/>
          <p14:tracePt t="8367" x="2778125" y="2946400"/>
          <p14:tracePt t="8375" x="2751138" y="2965450"/>
          <p14:tracePt t="8383" x="2693988" y="2984500"/>
          <p14:tracePt t="8391" x="2619375" y="3032125"/>
          <p14:tracePt t="8400" x="2562225" y="3051175"/>
          <p14:tracePt t="8407" x="2497138" y="3078163"/>
          <p14:tracePt t="8416" x="2459038" y="3097213"/>
          <p14:tracePt t="8422" x="2403475" y="3106738"/>
          <p14:tracePt t="8428" x="2328863" y="3135313"/>
          <p14:tracePt t="8437" x="2252663" y="3154363"/>
          <p14:tracePt t="8445" x="2206625" y="3171825"/>
          <p14:tracePt t="8453" x="2168525" y="3181350"/>
          <p14:tracePt t="8461" x="2112963" y="3190875"/>
          <p14:tracePt t="8468" x="2084388" y="3200400"/>
          <p14:tracePt t="8477" x="2065338" y="3209925"/>
          <p14:tracePt t="8484" x="2036763" y="3219450"/>
          <p14:tracePt t="8492" x="1990725" y="3238500"/>
          <p14:tracePt t="8501" x="1962150" y="3248025"/>
          <p14:tracePt t="8509" x="1933575" y="3267075"/>
          <p14:tracePt t="8517" x="1897063" y="3275013"/>
          <p14:tracePt t="8525" x="1887538" y="3275013"/>
          <p14:tracePt t="8539" x="1878013" y="3284538"/>
          <p14:tracePt t="8688" x="1868488" y="3284538"/>
          <p14:tracePt t="8705" x="1858963" y="3294063"/>
          <p14:tracePt t="8711" x="1839913" y="3294063"/>
          <p14:tracePt t="8719" x="1830388" y="3303588"/>
          <p14:tracePt t="8742" x="1811338" y="3303588"/>
          <p14:tracePt t="8759" x="1801813" y="3303588"/>
          <p14:tracePt t="8766" x="1793875" y="3303588"/>
          <p14:tracePt t="8783" x="1784350" y="3303588"/>
          <p14:tracePt t="8791" x="1774825" y="3303588"/>
          <p14:tracePt t="8800" x="1765300" y="3303588"/>
          <p14:tracePt t="8804" x="1755775" y="3303588"/>
          <p14:tracePt t="8828" x="1746250" y="3303588"/>
          <p14:tracePt t="8845" x="1736725" y="3303588"/>
          <p14:tracePt t="8853" x="1727200" y="3303588"/>
          <p14:tracePt t="8861" x="1717675" y="3303588"/>
          <p14:tracePt t="8877" x="1708150" y="3303588"/>
          <p14:tracePt t="8884" x="1698625" y="3303588"/>
          <p14:tracePt t="8892" x="1689100" y="3303588"/>
          <p14:tracePt t="8907" x="1681163" y="3303588"/>
          <p14:tracePt t="8931" x="1671638" y="3303588"/>
          <p14:tracePt t="8954" x="1662113" y="3303588"/>
          <p14:tracePt t="8964" x="1643063" y="3303588"/>
          <p14:tracePt t="8971" x="1633538" y="3303588"/>
          <p14:tracePt t="8979" x="1624013" y="3294063"/>
          <p14:tracePt t="8987" x="1604963" y="3284538"/>
          <p14:tracePt t="8995" x="1595438" y="3284538"/>
          <p14:tracePt t="9000" x="1577975" y="3275013"/>
          <p14:tracePt t="9009" x="1568450" y="3267075"/>
          <p14:tracePt t="9024" x="1558925" y="3267075"/>
          <p14:tracePt t="9033" x="1549400" y="3267075"/>
          <p14:tracePt t="9050" x="1539875" y="3267075"/>
          <p14:tracePt t="9065" x="1530350" y="3267075"/>
          <p14:tracePt t="9088" x="1520825" y="3257550"/>
          <p14:tracePt t="9095" x="1511300" y="3257550"/>
          <p14:tracePt t="9103" x="1501775" y="3257550"/>
          <p14:tracePt t="9119" x="1492250" y="3257550"/>
          <p14:tracePt t="9134" x="1482725" y="3257550"/>
          <p14:tracePt t="9142" x="1473200" y="3257550"/>
          <p14:tracePt t="9159" x="1465263" y="3257550"/>
          <p14:tracePt t="9212" x="1455738" y="3257550"/>
          <p14:tracePt t="9253" x="1446213" y="3257550"/>
          <p14:tracePt t="9261" x="1436688" y="3257550"/>
          <p14:tracePt t="9270" x="1417638" y="3257550"/>
          <p14:tracePt t="9284" x="1408113" y="3257550"/>
          <p14:tracePt t="9290" x="1398588" y="3257550"/>
          <p14:tracePt t="9300" x="1389063" y="3257550"/>
          <p14:tracePt t="9307" x="1379538" y="3257550"/>
          <p14:tracePt t="9317" x="1370013" y="3257550"/>
          <p14:tracePt t="9331" x="1360488" y="3257550"/>
          <p14:tracePt t="9339" x="1352550" y="3257550"/>
          <p14:tracePt t="9347" x="1343025" y="3257550"/>
          <p14:tracePt t="9362" x="1323975" y="3257550"/>
          <p14:tracePt t="9370" x="1314450" y="3257550"/>
          <p14:tracePt t="9379" x="1304925" y="3257550"/>
          <p14:tracePt t="9384" x="1295400" y="3257550"/>
          <p14:tracePt t="9393" x="1285875" y="3257550"/>
          <p14:tracePt t="9400" x="1276350" y="3257550"/>
          <p14:tracePt t="9408" x="1266825" y="3257550"/>
          <p14:tracePt t="9417" x="1257300" y="3257550"/>
          <p14:tracePt t="9450" x="1249363" y="3257550"/>
          <p14:tracePt t="9457" x="1239838" y="3257550"/>
          <p14:tracePt t="9465" x="1230313" y="3257550"/>
          <p14:tracePt t="9472" x="1220788" y="3257550"/>
          <p14:tracePt t="9478" x="1211263" y="3267075"/>
          <p14:tracePt t="9487" x="1192213" y="3275013"/>
          <p14:tracePt t="9495" x="1182688" y="3275013"/>
          <p14:tracePt t="9503" x="1173163" y="3275013"/>
          <p14:tracePt t="9511" x="1163638" y="3275013"/>
          <p14:tracePt t="9519" x="1154113" y="3284538"/>
          <p14:tracePt t="9527" x="1144588" y="3284538"/>
          <p14:tracePt t="9534" x="1136650" y="3284538"/>
          <p14:tracePt t="9550" x="1136650" y="3294063"/>
          <p14:tracePt t="9565" x="1127125" y="3294063"/>
          <p14:tracePt t="9573" x="1117600" y="3294063"/>
          <p14:tracePt t="9581" x="1117600" y="3303588"/>
          <p14:tracePt t="9589" x="1108075" y="3303588"/>
          <p14:tracePt t="9598" x="1108075" y="3313113"/>
          <p14:tracePt t="9604" x="1098550" y="3322638"/>
          <p14:tracePt t="9620" x="1098550" y="3332163"/>
          <p14:tracePt t="9645" x="1089025" y="3341688"/>
          <p14:tracePt t="9659" x="1089025" y="3351213"/>
          <p14:tracePt t="9667" x="1079500" y="3360738"/>
          <p14:tracePt t="9690" x="1079500" y="3370263"/>
          <p14:tracePt t="9731" x="1079500" y="3378200"/>
          <p14:tracePt t="9739" x="1079500" y="3387725"/>
          <p14:tracePt t="9747" x="1079500" y="3397250"/>
          <p14:tracePt t="9761" x="1079500" y="3406775"/>
          <p14:tracePt t="9793" x="1079500" y="3416300"/>
          <p14:tracePt t="9817" x="1079500" y="3425825"/>
          <p14:tracePt t="9825" x="1089025" y="3425825"/>
          <p14:tracePt t="9849" x="1089025" y="3435350"/>
          <p14:tracePt t="9855" x="1098550" y="3435350"/>
          <p14:tracePt t="9863" x="1108075" y="3444875"/>
          <p14:tracePt t="9871" x="1117600" y="3444875"/>
          <p14:tracePt t="9878" x="1127125" y="3444875"/>
          <p14:tracePt t="9895" x="1127125" y="3454400"/>
          <p14:tracePt t="9903" x="1136650" y="3454400"/>
          <p14:tracePt t="9911" x="1136650" y="3463925"/>
          <p14:tracePt t="9919" x="1144588" y="3463925"/>
          <p14:tracePt t="9927" x="1144588" y="3473450"/>
          <p14:tracePt t="9934" x="1154113" y="3473450"/>
          <p14:tracePt t="9942" x="1154113" y="3482975"/>
          <p14:tracePt t="9950" x="1163638" y="3482975"/>
          <p14:tracePt t="9973" x="1163638" y="3490913"/>
          <p14:tracePt t="9997" x="1163638" y="3500438"/>
          <p14:tracePt t="10004" x="1173163" y="3500438"/>
          <p14:tracePt t="10012" x="1173163" y="3509963"/>
          <p14:tracePt t="10029" x="1182688" y="3509963"/>
          <p14:tracePt t="10045" x="1192213" y="3519488"/>
          <p14:tracePt t="10075" x="1201738" y="3519488"/>
          <p14:tracePt t="10090" x="1211263" y="3519488"/>
          <p14:tracePt t="10107" x="1220788" y="3519488"/>
          <p14:tracePt t="10115" x="1230313" y="3529013"/>
          <p14:tracePt t="10161" x="1239838" y="3529013"/>
          <p14:tracePt t="10177" x="1249363" y="3529013"/>
          <p14:tracePt t="10184" x="1257300" y="3529013"/>
          <p14:tracePt t="10200" x="1266825" y="3529013"/>
          <p14:tracePt t="10224" x="1276350" y="3529013"/>
          <p14:tracePt t="10239" x="1285875" y="3529013"/>
          <p14:tracePt t="10247" x="1295400" y="3529013"/>
          <p14:tracePt t="10254" x="1304925" y="3529013"/>
          <p14:tracePt t="10271" x="1314450" y="3529013"/>
          <p14:tracePt t="10287" x="1323975" y="3529013"/>
          <p14:tracePt t="10295" x="1333500" y="3529013"/>
          <p14:tracePt t="10303" x="1343025" y="3529013"/>
          <p14:tracePt t="10319" x="1352550" y="3529013"/>
          <p14:tracePt t="10340" x="1360488" y="3529013"/>
          <p14:tracePt t="10350" x="1370013" y="3529013"/>
          <p14:tracePt t="10357" x="1379538" y="3529013"/>
          <p14:tracePt t="10366" x="1389063" y="3529013"/>
          <p14:tracePt t="10389" x="1398588" y="3529013"/>
          <p14:tracePt t="10397" x="1408113" y="3529013"/>
          <p14:tracePt t="10413" x="1417638" y="3529013"/>
          <p14:tracePt t="10436" x="1427163" y="3529013"/>
          <p14:tracePt t="10459" x="1427163" y="3538538"/>
          <p14:tracePt t="10474" x="1427163" y="3548063"/>
          <p14:tracePt t="10499" x="1427163" y="3557588"/>
          <p14:tracePt t="10507" x="1427163" y="3567113"/>
          <p14:tracePt t="10520" x="1427163" y="3576638"/>
          <p14:tracePt t="10529" x="1427163" y="3586163"/>
          <p14:tracePt t="10561" x="1427163" y="3594100"/>
          <p14:tracePt t="10569" x="1417638" y="3603625"/>
          <p14:tracePt t="10577" x="1408113" y="3613150"/>
          <p14:tracePt t="10584" x="1398588" y="3613150"/>
          <p14:tracePt t="10593" x="1398588" y="3622675"/>
          <p14:tracePt t="10600" x="1389063" y="3622675"/>
          <p14:tracePt t="10609" x="1370013" y="3632200"/>
          <p14:tracePt t="10615" x="1360488" y="3641725"/>
          <p14:tracePt t="10622" x="1352550" y="3651250"/>
          <p14:tracePt t="10631" x="1352550" y="3660775"/>
          <p14:tracePt t="10639" x="1333500" y="3670300"/>
          <p14:tracePt t="10647" x="1323975" y="3670300"/>
          <p14:tracePt t="10655" x="1314450" y="3670300"/>
          <p14:tracePt t="10663" x="1304925" y="3679825"/>
          <p14:tracePt t="10671" x="1295400" y="3679825"/>
          <p14:tracePt t="10678" x="1285875" y="3679825"/>
          <p14:tracePt t="10687" x="1266825" y="3679825"/>
          <p14:tracePt t="10703" x="1257300" y="3679825"/>
          <p14:tracePt t="10711" x="1249363" y="3679825"/>
          <p14:tracePt t="10716" x="1239838" y="3679825"/>
          <p14:tracePt t="10733" x="1220788" y="3679825"/>
          <p14:tracePt t="10740" x="1220788" y="3670300"/>
          <p14:tracePt t="10750" x="1211263" y="3670300"/>
          <p14:tracePt t="10757" x="1201738" y="3660775"/>
          <p14:tracePt t="10766" x="1182688" y="3641725"/>
          <p14:tracePt t="10773" x="1163638" y="3632200"/>
          <p14:tracePt t="10781" x="1154113" y="3622675"/>
          <p14:tracePt t="10789" x="1144588" y="3613150"/>
          <p14:tracePt t="10798" x="1136650" y="3613150"/>
          <p14:tracePt t="10804" x="1127125" y="3603625"/>
          <p14:tracePt t="10811" x="1117600" y="3603625"/>
          <p14:tracePt t="10819" x="1117600" y="3594100"/>
          <p14:tracePt t="10827" x="1108075" y="3594100"/>
          <p14:tracePt t="10834" x="1098550" y="3586163"/>
          <p14:tracePt t="10850" x="1089025" y="3576638"/>
          <p14:tracePt t="10866" x="1079500" y="3576638"/>
          <p14:tracePt t="10883" x="1079500" y="3567113"/>
          <p14:tracePt t="10891" x="1069975" y="3567113"/>
          <p14:tracePt t="10900" x="1069975" y="3557588"/>
          <p14:tracePt t="10905" x="1060450" y="3548063"/>
          <p14:tracePt t="10913" x="1050925" y="3538538"/>
          <p14:tracePt t="10920" x="1041400" y="3538538"/>
          <p14:tracePt t="10929" x="1033463" y="3529013"/>
          <p14:tracePt t="10945" x="1033463" y="3519488"/>
          <p14:tracePt t="10953" x="1023938" y="3519488"/>
          <p14:tracePt t="10969" x="1023938" y="3509963"/>
          <p14:tracePt t="10993" x="1014413" y="3509963"/>
          <p14:tracePt t="11007" x="1014413" y="3500438"/>
          <p14:tracePt t="11014" x="1004888" y="3500438"/>
          <p14:tracePt t="11039" x="995363" y="3490913"/>
          <p14:tracePt t="11048" x="985838" y="3490913"/>
          <p14:tracePt t="11054" x="976313" y="3482975"/>
          <p14:tracePt t="11063" x="966788" y="3473450"/>
          <p14:tracePt t="11078" x="966788" y="3463925"/>
          <p14:tracePt t="11087" x="957263" y="3463925"/>
          <p14:tracePt t="11093" x="938213" y="3463925"/>
          <p14:tracePt t="11100" x="938213" y="3454400"/>
          <p14:tracePt t="11117" x="928688" y="3454400"/>
          <p14:tracePt t="11125" x="920750" y="3444875"/>
          <p14:tracePt t="11140" x="901700" y="3435350"/>
          <p14:tracePt t="11150" x="892175" y="3425825"/>
          <p14:tracePt t="11157" x="873125" y="3425825"/>
          <p14:tracePt t="11167" x="873125" y="3416300"/>
          <p14:tracePt t="11173" x="854075" y="3416300"/>
          <p14:tracePt t="11181" x="844550" y="3416300"/>
          <p14:tracePt t="11188" x="835025" y="3416300"/>
          <p14:tracePt t="11195" x="825500" y="3416300"/>
          <p14:tracePt t="11210" x="808038" y="3416300"/>
          <p14:tracePt t="11227" x="788988" y="3406775"/>
          <p14:tracePt t="11234" x="779463" y="3406775"/>
          <p14:tracePt t="11243" x="769938" y="3406775"/>
          <p14:tracePt t="11250" x="760413" y="3406775"/>
          <p14:tracePt t="11259" x="741363" y="3397250"/>
          <p14:tracePt t="11267" x="731838" y="3397250"/>
          <p14:tracePt t="11274" x="722313" y="3397250"/>
          <p14:tracePt t="11289" x="712788" y="3387725"/>
          <p14:tracePt t="11305" x="704850" y="3387725"/>
          <p14:tracePt t="11329" x="695325" y="3387725"/>
          <p14:tracePt t="11345" x="685800" y="3387725"/>
          <p14:tracePt t="11361" x="676275" y="3387725"/>
          <p14:tracePt t="11369" x="657225" y="3387725"/>
          <p14:tracePt t="11375" x="647700" y="3397250"/>
          <p14:tracePt t="11407" x="638175" y="3406775"/>
          <p14:tracePt t="11414" x="628650" y="3416300"/>
          <p14:tracePt t="11422" x="619125" y="3425825"/>
          <p14:tracePt t="11431" x="609600" y="3444875"/>
          <p14:tracePt t="11439" x="600075" y="3454400"/>
          <p14:tracePt t="11448" x="592138" y="3473450"/>
          <p14:tracePt t="11455" x="582613" y="3490913"/>
          <p14:tracePt t="11463" x="573088" y="3509963"/>
          <p14:tracePt t="11471" x="573088" y="3519488"/>
          <p14:tracePt t="11476" x="563563" y="3538538"/>
          <p14:tracePt t="11484" x="554038" y="3548063"/>
          <p14:tracePt t="11493" x="554038" y="3557588"/>
          <p14:tracePt t="11500" x="554038" y="3576638"/>
          <p14:tracePt t="11509" x="544513" y="3594100"/>
          <p14:tracePt t="11517" x="544513" y="3613150"/>
          <p14:tracePt t="11525" x="544513" y="3632200"/>
          <p14:tracePt t="11533" x="544513" y="3641725"/>
          <p14:tracePt t="11540" x="544513" y="3660775"/>
          <p14:tracePt t="11550" x="544513" y="3679825"/>
          <p14:tracePt t="11557" x="534988" y="3689350"/>
          <p14:tracePt t="11563" x="534988" y="3697288"/>
          <p14:tracePt t="11571" x="534988" y="3716338"/>
          <p14:tracePt t="11579" x="534988" y="3735388"/>
          <p14:tracePt t="11588" x="534988" y="3754438"/>
          <p14:tracePt t="11595" x="534988" y="3763963"/>
          <p14:tracePt t="11611" x="534988" y="3792538"/>
          <p14:tracePt t="11619" x="534988" y="3810000"/>
          <p14:tracePt t="11627" x="534988" y="3829050"/>
          <p14:tracePt t="11634" x="534988" y="3838575"/>
          <p14:tracePt t="11643" x="534988" y="3867150"/>
          <p14:tracePt t="11650" x="534988" y="3895725"/>
          <p14:tracePt t="11657" x="544513" y="3913188"/>
          <p14:tracePt t="11665" x="544513" y="3941763"/>
          <p14:tracePt t="11672" x="554038" y="3970338"/>
          <p14:tracePt t="11681" x="563563" y="3979863"/>
          <p14:tracePt t="11751" x="582613" y="3989388"/>
          <p14:tracePt t="11759" x="582613" y="3998913"/>
          <p14:tracePt t="11766" x="592138" y="4008438"/>
          <p14:tracePt t="11775" x="592138" y="4017963"/>
          <p14:tracePt t="11783" x="609600" y="4017963"/>
          <p14:tracePt t="11791" x="638175" y="4035425"/>
          <p14:tracePt t="11800" x="666750" y="4054475"/>
          <p14:tracePt t="11807" x="695325" y="4064000"/>
          <p14:tracePt t="11814" x="712788" y="4064000"/>
          <p14:tracePt t="11822" x="741363" y="4083050"/>
          <p14:tracePt t="11831" x="779463" y="4092575"/>
          <p14:tracePt t="11839" x="788988" y="4092575"/>
          <p14:tracePt t="11847" x="808038" y="4092575"/>
          <p14:tracePt t="11853" x="825500" y="4092575"/>
          <p14:tracePt t="11861" x="844550" y="4102100"/>
          <p14:tracePt t="11869" x="863600" y="4102100"/>
          <p14:tracePt t="11877" x="892175" y="4111625"/>
          <p14:tracePt t="11884" x="920750" y="4111625"/>
          <p14:tracePt t="11893" x="947738" y="4111625"/>
          <p14:tracePt t="11900" x="966788" y="4111625"/>
          <p14:tracePt t="11909" x="995363" y="4111625"/>
          <p14:tracePt t="11916" x="1004888" y="4111625"/>
          <p14:tracePt t="11925" x="1014413" y="4111625"/>
          <p14:tracePt t="11933" x="1023938" y="4111625"/>
          <p14:tracePt t="11939" x="1033463" y="4111625"/>
          <p14:tracePt t="11946" x="1041400" y="4111625"/>
          <p14:tracePt t="11954" x="1050925" y="4111625"/>
          <p14:tracePt t="11963" x="1060450" y="4111625"/>
          <p14:tracePt t="11971" x="1069975" y="4111625"/>
          <p14:tracePt t="11979" x="1089025" y="4111625"/>
          <p14:tracePt t="11995" x="1108075" y="4111625"/>
          <p14:tracePt t="12003" x="1117600" y="4111625"/>
          <p14:tracePt t="12010" x="1127125" y="4111625"/>
          <p14:tracePt t="12019" x="1136650" y="4111625"/>
          <p14:tracePt t="12027" x="1144588" y="4111625"/>
          <p14:tracePt t="12034" x="1154113" y="4111625"/>
          <p14:tracePt t="12041" x="1163638" y="4102100"/>
          <p14:tracePt t="12057" x="1163638" y="4092575"/>
          <p14:tracePt t="12065" x="1173163" y="4092575"/>
          <p14:tracePt t="12073" x="1192213" y="4083050"/>
          <p14:tracePt t="12080" x="1201738" y="4083050"/>
          <p14:tracePt t="12089" x="1211263" y="4083050"/>
          <p14:tracePt t="12098" x="1220788" y="4073525"/>
          <p14:tracePt t="12105" x="1230313" y="4054475"/>
          <p14:tracePt t="12113" x="1249363" y="4054475"/>
          <p14:tracePt t="12121" x="1266825" y="4044950"/>
          <p14:tracePt t="12128" x="1276350" y="4025900"/>
          <p14:tracePt t="12134" x="1285875" y="4017963"/>
          <p14:tracePt t="12142" x="1295400" y="3998913"/>
          <p14:tracePt t="12159" x="1304925" y="3979863"/>
          <p14:tracePt t="12166" x="1314450" y="3960813"/>
          <p14:tracePt t="12184" x="1323975" y="3922713"/>
          <p14:tracePt t="12191" x="1323975" y="3913188"/>
          <p14:tracePt t="12207" x="1333500" y="3905250"/>
          <p14:tracePt t="12214" x="1333500" y="3895725"/>
          <p14:tracePt t="12222" x="1333500" y="3886200"/>
          <p14:tracePt t="12229" x="1333500" y="3876675"/>
          <p14:tracePt t="12253" x="1333500" y="3867150"/>
          <p14:tracePt t="12261" x="1333500" y="3857625"/>
          <p14:tracePt t="12269" x="1333500" y="3848100"/>
          <p14:tracePt t="12276" x="1333500" y="3838575"/>
          <p14:tracePt t="12293" x="1323975" y="3838575"/>
          <p14:tracePt t="12309" x="1323975" y="3829050"/>
          <p14:tracePt t="12323" x="1314450" y="3829050"/>
          <p14:tracePt t="12331" x="1314450" y="3819525"/>
          <p14:tracePt t="12371" x="1304925" y="3819525"/>
          <p14:tracePt t="12387" x="1295400" y="3819525"/>
          <p14:tracePt t="12395" x="1295400" y="3810000"/>
          <p14:tracePt t="12403" x="1285875" y="3810000"/>
          <p14:tracePt t="12425" x="1276350" y="3810000"/>
          <p14:tracePt t="12450" x="1266825" y="3810000"/>
          <p14:tracePt t="12489" x="1257300" y="3810000"/>
          <p14:tracePt t="12497" x="1257300" y="3802063"/>
          <p14:tracePt t="12534" x="1249363" y="3802063"/>
          <p14:tracePt t="12676" x="1239838" y="3802063"/>
          <p14:tracePt t="12772" x="1230313" y="3802063"/>
          <p14:tracePt t="12865" x="1239838" y="3792538"/>
          <p14:tracePt t="12873" x="1257300" y="3792538"/>
          <p14:tracePt t="12881" x="1295400" y="3792538"/>
          <p14:tracePt t="12889" x="1333500" y="3792538"/>
          <p14:tracePt t="12895" x="1398588" y="3792538"/>
          <p14:tracePt t="12903" x="1501775" y="3792538"/>
          <p14:tracePt t="12911" x="1614488" y="3792538"/>
          <p14:tracePt t="12920" x="1755775" y="3810000"/>
          <p14:tracePt t="12927" x="1924050" y="3810000"/>
          <p14:tracePt t="12934" x="2084388" y="3810000"/>
          <p14:tracePt t="12942" x="2225675" y="3810000"/>
          <p14:tracePt t="12951" x="2403475" y="3819525"/>
          <p14:tracePt t="12959" x="2506663" y="3819525"/>
          <p14:tracePt t="12967" x="2713038" y="3819525"/>
          <p14:tracePt t="12975" x="2854325" y="3819525"/>
          <p14:tracePt t="12983" x="3032125" y="3819525"/>
          <p14:tracePt t="12991" x="3182938" y="3819525"/>
          <p14:tracePt t="12997" x="3332163" y="3819525"/>
          <p14:tracePt t="13004" x="3417888" y="3819525"/>
          <p14:tracePt t="13012" x="3576638" y="3819525"/>
          <p14:tracePt t="13021" x="3746500" y="3819525"/>
          <p14:tracePt t="13029" x="3859213" y="3802063"/>
          <p14:tracePt t="13037" x="3989388" y="3802063"/>
          <p14:tracePt t="13044" x="4130675" y="3792538"/>
          <p14:tracePt t="13053" x="4262438" y="3792538"/>
          <p14:tracePt t="13061" x="4365625" y="3773488"/>
          <p14:tracePt t="13069" x="4506913" y="3763963"/>
          <p14:tracePt t="13076" x="4600575" y="3754438"/>
          <p14:tracePt t="13084" x="4740275" y="3735388"/>
          <p14:tracePt t="13091" x="4797425" y="3725863"/>
          <p14:tracePt t="13100" x="4852988" y="3697288"/>
          <p14:tracePt t="13107" x="4881563" y="3679825"/>
          <p14:tracePt t="13115" x="4910138" y="3670300"/>
          <p14:tracePt t="13123" x="4938713" y="3651250"/>
          <p14:tracePt t="13131" x="4956175" y="3632200"/>
          <p14:tracePt t="13139" x="4994275" y="3613150"/>
          <p14:tracePt t="13146" x="5013325" y="3586163"/>
          <p14:tracePt t="13155" x="5051425" y="3548063"/>
          <p14:tracePt t="13163" x="5060950" y="3548063"/>
          <p14:tracePt t="13182" x="5106988" y="3509963"/>
          <p14:tracePt t="13184" x="5126038" y="3482975"/>
          <p14:tracePt t="13193" x="5145088" y="3463925"/>
          <p14:tracePt t="13200" x="5164138" y="3444875"/>
          <p14:tracePt t="13208" x="5181600" y="3406775"/>
          <p14:tracePt t="13217" x="5191125" y="3378200"/>
          <p14:tracePt t="13225" x="5200650" y="3351213"/>
          <p14:tracePt t="13233" x="5210175" y="3322638"/>
          <p14:tracePt t="13241" x="5229225" y="3284538"/>
          <p14:tracePt t="13250" x="5238750" y="3257550"/>
          <p14:tracePt t="13257" x="5257800" y="3209925"/>
          <p14:tracePt t="13265" x="5276850" y="3181350"/>
          <p14:tracePt t="13271" x="5284788" y="3154363"/>
          <p14:tracePt t="13278" x="5294313" y="3135313"/>
          <p14:tracePt t="13287" x="5294313" y="3116263"/>
          <p14:tracePt t="13303" x="5303838" y="3097213"/>
          <p14:tracePt t="13311" x="5313363" y="3087688"/>
          <p14:tracePt t="13319" x="5313363" y="3078163"/>
          <p14:tracePt t="13334" x="5313363" y="3059113"/>
          <p14:tracePt t="13342" x="5313363" y="3041650"/>
          <p14:tracePt t="13350" x="5313363" y="3032125"/>
          <p14:tracePt t="13359" x="5313363" y="3022600"/>
          <p14:tracePt t="13373" x="5313363" y="3003550"/>
          <p14:tracePt t="13381" x="5313363" y="2984500"/>
          <p14:tracePt t="13389" x="5313363" y="2965450"/>
          <p14:tracePt t="13396" x="5313363" y="2946400"/>
          <p14:tracePt t="13405" x="5313363" y="2938463"/>
          <p14:tracePt t="13413" x="5303838" y="2928938"/>
          <p14:tracePt t="13429" x="5303838" y="2919413"/>
          <p14:tracePt t="13437" x="5303838" y="2909888"/>
          <p14:tracePt t="13445" x="5294313" y="2909888"/>
          <p14:tracePt t="13453" x="5284788" y="2900363"/>
          <p14:tracePt t="13461" x="5276850" y="2890838"/>
          <p14:tracePt t="13467" x="5257800" y="2881313"/>
          <p14:tracePt t="13484" x="5248275" y="2871788"/>
          <p14:tracePt t="13491" x="5238750" y="2862263"/>
          <p14:tracePt t="13500" x="5229225" y="2862263"/>
          <p14:tracePt t="13507" x="5219700" y="2852738"/>
          <p14:tracePt t="13523" x="5219700" y="2843213"/>
          <p14:tracePt t="13531" x="5210175" y="2843213"/>
          <p14:tracePt t="13539" x="5210175" y="2835275"/>
          <p14:tracePt t="13546" x="5200650" y="2835275"/>
          <p14:tracePt t="13561" x="5191125" y="2825750"/>
          <p14:tracePt t="13577" x="5181600" y="2825750"/>
          <p14:tracePt t="13593" x="5172075" y="2825750"/>
          <p14:tracePt t="13600" x="5154613" y="2816225"/>
          <p14:tracePt t="13608" x="5145088" y="2806700"/>
          <p14:tracePt t="13617" x="5135563" y="2806700"/>
          <p14:tracePt t="13625" x="5116513" y="2797175"/>
          <p14:tracePt t="13634" x="5106988" y="2787650"/>
          <p14:tracePt t="13641" x="5087938" y="2778125"/>
          <p14:tracePt t="13650" x="5068888" y="2768600"/>
          <p14:tracePt t="13655" x="5060950" y="2768600"/>
          <p14:tracePt t="13663" x="5051425" y="2768600"/>
          <p14:tracePt t="13670" x="5041900" y="2759075"/>
          <p14:tracePt t="13678" x="5032375" y="2759075"/>
          <p14:tracePt t="13687" x="5022850" y="2749550"/>
          <p14:tracePt t="13703" x="5022850" y="2740025"/>
          <p14:tracePt t="13727" x="5013325" y="2740025"/>
          <p14:tracePt t="13773" x="5003800" y="2740025"/>
          <p14:tracePt t="13781" x="4994275" y="2740025"/>
          <p14:tracePt t="13789" x="4984750" y="2740025"/>
          <p14:tracePt t="13813" x="4975225" y="2740025"/>
          <p14:tracePt t="13820" x="4975225" y="2732088"/>
          <p14:tracePt t="13837" x="4965700" y="2732088"/>
          <p14:tracePt t="13907" x="4956175" y="2732088"/>
          <p14:tracePt t="14009" x="4948238" y="2732088"/>
          <p14:tracePt t="14032" x="4938713" y="2740025"/>
          <p14:tracePt t="14040" x="4929188" y="2749550"/>
          <p14:tracePt t="14047" x="4919663" y="2749550"/>
          <p14:tracePt t="14055" x="4910138" y="2759075"/>
          <p14:tracePt t="14071" x="4900613" y="2759075"/>
          <p14:tracePt t="14079" x="4900613" y="2768600"/>
          <p14:tracePt t="14087" x="4891088" y="2778125"/>
          <p14:tracePt t="14095" x="4881563" y="2787650"/>
          <p14:tracePt t="14103" x="4872038" y="2797175"/>
          <p14:tracePt t="14127" x="4862513" y="2806700"/>
          <p14:tracePt t="14142" x="4852988" y="2806700"/>
          <p14:tracePt t="14151" x="4852988" y="2816225"/>
          <p14:tracePt t="14165" x="4843463" y="2825750"/>
          <p14:tracePt t="14183" x="4835525" y="2825750"/>
          <p14:tracePt t="14213" x="4835525" y="2835275"/>
          <p14:tracePt t="14227" x="4826000" y="2843213"/>
          <p14:tracePt t="14243" x="4816475" y="2852738"/>
          <p14:tracePt t="14250" x="4816475" y="2862263"/>
          <p14:tracePt t="14259" x="4806950" y="2862263"/>
          <p14:tracePt t="14291" x="4797425" y="2862263"/>
          <p14:tracePt t="14307" x="4797425" y="2871788"/>
          <p14:tracePt t="14329" x="4797425" y="2881313"/>
          <p14:tracePt t="14337" x="4787900" y="2881313"/>
          <p14:tracePt t="14345" x="4787900" y="2890838"/>
          <p14:tracePt t="14377" x="4787900" y="2900363"/>
          <p14:tracePt t="15293" x="4787900" y="2909888"/>
          <p14:tracePt t="15300" x="4787900" y="2919413"/>
          <p14:tracePt t="15309" x="4787900" y="2928938"/>
          <p14:tracePt t="15316" x="4787900" y="2938463"/>
          <p14:tracePt t="15333" x="4787900" y="2946400"/>
          <p14:tracePt t="15357" x="4787900" y="2955925"/>
          <p14:tracePt t="15379" x="4787900" y="2965450"/>
          <p14:tracePt t="15395" x="4787900" y="2974975"/>
          <p14:tracePt t="15419" x="4787900" y="2984500"/>
          <p14:tracePt t="15427" x="4787900" y="2994025"/>
          <p14:tracePt t="15434" x="4787900" y="3003550"/>
          <p14:tracePt t="15443" x="4787900" y="3013075"/>
          <p14:tracePt t="15459" x="4787900" y="3022600"/>
          <p14:tracePt t="15489" x="4787900" y="3032125"/>
          <p14:tracePt t="15513" x="4787900" y="3041650"/>
          <p14:tracePt t="15537" x="4787900" y="3051175"/>
          <p14:tracePt t="15567" x="4787900" y="3059113"/>
          <p14:tracePt t="15591" x="4787900" y="3068638"/>
          <p14:tracePt t="15647" x="4787900" y="3078163"/>
          <p14:tracePt t="15661" x="4787900" y="3087688"/>
          <p14:tracePt t="15701" x="4787900" y="3097213"/>
          <p14:tracePt t="15750" x="4787900" y="3106738"/>
          <p14:tracePt t="15787" x="4787900" y="3116263"/>
          <p14:tracePt t="15803" x="4787900" y="3125788"/>
          <p14:tracePt t="15841" x="4787900" y="3135313"/>
          <p14:tracePt t="15865" x="4787900" y="3144838"/>
          <p14:tracePt t="15889" x="4787900" y="3154363"/>
          <p14:tracePt t="15921" x="4787900" y="3162300"/>
          <p14:tracePt t="15951" x="4787900" y="3171825"/>
          <p14:tracePt t="15966" x="4787900" y="3181350"/>
          <p14:tracePt t="15975" x="4787900" y="3190875"/>
          <p14:tracePt t="16015" x="4787900" y="3200400"/>
          <p14:tracePt t="16061" x="4787900" y="3209925"/>
          <p14:tracePt t="16069" x="4787900" y="3219450"/>
          <p14:tracePt t="16084" x="4787900" y="3228975"/>
          <p14:tracePt t="16093" x="4787900" y="3238500"/>
          <p14:tracePt t="16100" x="4797425" y="3238500"/>
          <p14:tracePt t="16117" x="4797425" y="3248025"/>
          <p14:tracePt t="16125" x="4806950" y="3248025"/>
          <p14:tracePt t="16131" x="4806950" y="3257550"/>
          <p14:tracePt t="16147" x="4816475" y="3267075"/>
          <p14:tracePt t="16170" x="4826000" y="3267075"/>
          <p14:tracePt t="16179" x="4826000" y="3275013"/>
          <p14:tracePt t="16219" x="4826000" y="3284538"/>
          <p14:tracePt t="16241" x="4835525" y="3294063"/>
          <p14:tracePt t="16257" x="4835525" y="3303588"/>
          <p14:tracePt t="16273" x="4843463" y="3303588"/>
          <p14:tracePt t="16313" x="4843463" y="3313113"/>
          <p14:tracePt t="16335" x="4843463" y="3322638"/>
          <p14:tracePt t="16359" x="4852988" y="3332163"/>
          <p14:tracePt t="16382" x="4852988" y="3341688"/>
          <p14:tracePt t="16421" x="4852988" y="3351213"/>
          <p14:tracePt t="16453" x="4862513" y="3360738"/>
          <p14:tracePt t="16477" x="4862513" y="3370263"/>
          <p14:tracePt t="16493" x="4862513" y="3378200"/>
          <p14:tracePt t="16500" x="4872038" y="3378200"/>
          <p14:tracePt t="16515" x="4881563" y="3378200"/>
          <p14:tracePt t="16523" x="4891088" y="3387725"/>
          <p14:tracePt t="16531" x="4900613" y="3397250"/>
          <p14:tracePt t="16539" x="4910138" y="3406775"/>
          <p14:tracePt t="16548" x="4929188" y="3425825"/>
          <p14:tracePt t="16555" x="4938713" y="3435350"/>
          <p14:tracePt t="16563" x="4948238" y="3435350"/>
          <p14:tracePt t="16571" x="4965700" y="3444875"/>
          <p14:tracePt t="16579" x="4965700" y="3454400"/>
          <p14:tracePt t="16587" x="4975225" y="3463925"/>
          <p14:tracePt t="16595" x="4984750" y="3463925"/>
          <p14:tracePt t="16608" x="4994275" y="3473450"/>
          <p14:tracePt t="16657" x="5003800" y="3473450"/>
          <p14:tracePt t="16695" x="5013325" y="3473450"/>
          <p14:tracePt t="16703" x="5022850" y="3473450"/>
          <p14:tracePt t="16711" x="5032375" y="3482975"/>
          <p14:tracePt t="16719" x="5041900" y="3482975"/>
          <p14:tracePt t="16726" x="5051425" y="3482975"/>
          <p14:tracePt t="16734" x="5060950" y="3482975"/>
          <p14:tracePt t="16743" x="5068888" y="3482975"/>
          <p14:tracePt t="16750" x="5087938" y="3482975"/>
          <p14:tracePt t="16759" x="5106988" y="3490913"/>
          <p14:tracePt t="16767" x="5116513" y="3490913"/>
          <p14:tracePt t="16775" x="5126038" y="3500438"/>
          <p14:tracePt t="16783" x="5135563" y="3500438"/>
          <p14:tracePt t="16791" x="5145088" y="3500438"/>
          <p14:tracePt t="16804" x="5154613" y="3509963"/>
          <p14:tracePt t="16812" x="5164138" y="3509963"/>
          <p14:tracePt t="16821" x="5172075" y="3509963"/>
          <p14:tracePt t="16837" x="5191125" y="3509963"/>
          <p14:tracePt t="16853" x="5200650" y="3519488"/>
          <p14:tracePt t="16861" x="5210175" y="3519488"/>
          <p14:tracePt t="16869" x="5219700" y="3519488"/>
          <p14:tracePt t="16876" x="5229225" y="3519488"/>
          <p14:tracePt t="16939" x="5238750" y="3519488"/>
          <p14:tracePt t="16963" x="5248275" y="3519488"/>
          <p14:tracePt t="16979" x="5257800" y="3519488"/>
          <p14:tracePt t="16984" x="5267325" y="3519488"/>
          <p14:tracePt t="17000" x="5276850" y="3519488"/>
          <p14:tracePt t="17016" x="5284788" y="3519488"/>
          <p14:tracePt t="17033" x="5303838" y="3509963"/>
          <p14:tracePt t="17041" x="5303838" y="3500438"/>
          <p14:tracePt t="17050" x="5303838" y="3490913"/>
          <p14:tracePt t="17057" x="5313363" y="3490913"/>
          <p14:tracePt t="17064" x="5322888" y="3490913"/>
          <p14:tracePt t="17073" x="5332413" y="3490913"/>
          <p14:tracePt t="17078" x="5332413" y="3509963"/>
          <p14:tracePt t="17087" x="5332413" y="3519488"/>
          <p14:tracePt t="17094" x="5313363" y="3529013"/>
          <p14:tracePt t="17103" x="5276850" y="3548063"/>
          <p14:tracePt t="17361" x="5284788" y="3500438"/>
          <p14:tracePt t="17369" x="5303838" y="3454400"/>
          <p14:tracePt t="17377" x="5322888" y="3416300"/>
          <p14:tracePt t="17385" x="5360988" y="3370263"/>
          <p14:tracePt t="17393" x="5397500" y="3322638"/>
          <p14:tracePt t="17401" x="5426075" y="3275013"/>
          <p14:tracePt t="17409" x="5445125" y="3267075"/>
          <p14:tracePt t="17418" x="5473700" y="3257550"/>
          <p14:tracePt t="17425" x="5492750" y="3248025"/>
          <p14:tracePt t="17434" x="5519738" y="3238500"/>
          <p14:tracePt t="17441" x="5548313" y="3228975"/>
          <p14:tracePt t="17450" x="5595938" y="3209925"/>
          <p14:tracePt t="17455" x="5622925" y="3200400"/>
          <p14:tracePt t="17462" x="5641975" y="3190875"/>
          <p14:tracePt t="17471" x="5661025" y="3190875"/>
          <p14:tracePt t="17479" x="5670550" y="3181350"/>
          <p14:tracePt t="17495" x="5680075" y="3171825"/>
          <p14:tracePt t="17503" x="5689600" y="3171825"/>
          <p14:tracePt t="17526" x="5689600" y="3162300"/>
          <p14:tracePt t="17534" x="5699125" y="3162300"/>
          <p14:tracePt t="17543" x="5708650" y="3162300"/>
          <p14:tracePt t="17550" x="5708650" y="3154363"/>
          <p14:tracePt t="17557" x="5726113" y="3144838"/>
          <p14:tracePt t="17565" x="5754688" y="3135313"/>
          <p14:tracePt t="17573" x="5783263" y="3125788"/>
          <p14:tracePt t="17581" x="5821363" y="3106738"/>
          <p14:tracePt t="17588" x="5857875" y="3097213"/>
          <p14:tracePt t="17596" x="5886450" y="3087688"/>
          <p14:tracePt t="17605" x="5942013" y="3059113"/>
          <p14:tracePt t="17613" x="6027738" y="3059113"/>
          <p14:tracePt t="17621" x="6102350" y="3051175"/>
          <p14:tracePt t="17629" x="6157913" y="3051175"/>
          <p14:tracePt t="17637" x="6243638" y="3041650"/>
          <p14:tracePt t="17643" x="6373813" y="3022600"/>
          <p14:tracePt t="17650" x="6440488" y="3022600"/>
          <p14:tracePt t="17659" x="6599238" y="3022600"/>
          <p14:tracePt t="17667" x="6721475" y="3022600"/>
          <p14:tracePt t="17674" x="6797675" y="3013075"/>
          <p14:tracePt t="17684" x="6956425" y="3013075"/>
          <p14:tracePt t="17691" x="7107238" y="3013075"/>
          <p14:tracePt t="17700" x="7181850" y="2994025"/>
          <p14:tracePt t="17707" x="7397750" y="2984500"/>
          <p14:tracePt t="17715" x="7529513" y="2965450"/>
          <p14:tracePt t="17723" x="7661275" y="2965450"/>
          <p14:tracePt t="17731" x="7820025" y="2965450"/>
          <p14:tracePt t="17737" x="7913688" y="2965450"/>
          <p14:tracePt t="17744" x="8016875" y="2965450"/>
          <p14:tracePt t="17753" x="8102600" y="2965450"/>
          <p14:tracePt t="17761" x="8196263" y="2965450"/>
          <p14:tracePt t="17769" x="8232775" y="2965450"/>
          <p14:tracePt t="17777" x="8270875" y="2965450"/>
          <p14:tracePt t="17784" x="8299450" y="2965450"/>
          <p14:tracePt t="17793" x="8318500" y="2965450"/>
          <p14:tracePt t="17800" x="8328025" y="2965450"/>
          <p14:tracePt t="17863" x="8335963" y="2965450"/>
          <p14:tracePt t="17879" x="8345488" y="2965450"/>
          <p14:tracePt t="17887" x="8355013" y="2965450"/>
          <p14:tracePt t="17895" x="8364538" y="2965450"/>
          <p14:tracePt t="17903" x="8374063" y="2965450"/>
          <p14:tracePt t="17911" x="8383588" y="2965450"/>
          <p14:tracePt t="17919" x="8402638" y="2965450"/>
          <p14:tracePt t="17927" x="8421688" y="2965450"/>
          <p14:tracePt t="17935" x="8431213" y="2965450"/>
          <p14:tracePt t="17940" x="8477250" y="2955925"/>
          <p14:tracePt t="17950" x="8551863" y="2938463"/>
          <p14:tracePt t="17957" x="8628063" y="2919413"/>
          <p14:tracePt t="17965" x="8637588" y="2919413"/>
          <p14:tracePt t="17973" x="8721725" y="2909888"/>
          <p14:tracePt t="17981" x="8759825" y="2900363"/>
          <p14:tracePt t="17988" x="8815388" y="2890838"/>
          <p14:tracePt t="17996" x="8834438" y="2890838"/>
          <p14:tracePt t="18005" x="8863013" y="2890838"/>
          <p14:tracePt t="18013" x="8909050" y="2881313"/>
          <p14:tracePt t="18019" x="8937625" y="2881313"/>
          <p14:tracePt t="18027" x="8975725" y="2871788"/>
          <p14:tracePt t="18035" x="9050338" y="2843213"/>
          <p14:tracePt t="18043" x="9078913" y="2835275"/>
          <p14:tracePt t="18050" x="9115425" y="282575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8494F8-101A-467C-84A8-4024012381EC}"/>
              </a:ext>
            </a:extLst>
          </p:cNvPr>
          <p:cNvSpPr>
            <a:spLocks noGrp="1"/>
          </p:cNvSpPr>
          <p:nvPr>
            <p:ph type="title"/>
          </p:nvPr>
        </p:nvSpPr>
        <p:spPr/>
        <p:txBody>
          <a:bodyPr/>
          <a:lstStyle/>
          <a:p>
            <a:r>
              <a:rPr lang="en-US"/>
              <a:t>Input Gate</a:t>
            </a:r>
          </a:p>
        </p:txBody>
      </p:sp>
      <p:sp>
        <p:nvSpPr>
          <p:cNvPr id="4" name="Chỗ dành sẵn cho Số hiệu Bản chiếu 3">
            <a:extLst>
              <a:ext uri="{FF2B5EF4-FFF2-40B4-BE49-F238E27FC236}">
                <a16:creationId xmlns:a16="http://schemas.microsoft.com/office/drawing/2014/main" id="{17C640A5-E9BE-4DFB-9738-EAD784F3B273}"/>
              </a:ext>
            </a:extLst>
          </p:cNvPr>
          <p:cNvSpPr>
            <a:spLocks noGrp="1"/>
          </p:cNvSpPr>
          <p:nvPr>
            <p:ph type="sldNum" idx="12"/>
          </p:nvPr>
        </p:nvSpPr>
        <p:spPr/>
        <p:txBody>
          <a:bodyPr/>
          <a:lstStyle/>
          <a:p>
            <a:fld id="{00000000-1234-1234-1234-123412341234}" type="slidenum">
              <a:rPr lang="en-US" smtClean="0"/>
              <a:pPr/>
              <a:t>31</a:t>
            </a:fld>
            <a:endParaRPr lang="en-US"/>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5B760B41-7165-4903-9BC3-FC406DD3C494}"/>
                  </a:ext>
                </a:extLst>
              </p:cNvPr>
              <p:cNvSpPr txBox="1"/>
              <p:nvPr/>
            </p:nvSpPr>
            <p:spPr>
              <a:xfrm>
                <a:off x="786151" y="1231900"/>
                <a:ext cx="6956752" cy="584775"/>
              </a:xfrm>
              <a:prstGeom prst="rect">
                <a:avLst/>
              </a:prstGeom>
              <a:noFill/>
            </p:spPr>
            <p:txBody>
              <a:bodyPr wrap="square" rtlCol="0">
                <a:spAutoFit/>
              </a:bodyPr>
              <a:lstStyle/>
              <a:p>
                <a:r>
                  <a:rPr lang="en-US" sz="1600"/>
                  <a:t>Input gate </a:t>
                </a:r>
                <a:r>
                  <a:rPr lang="vi-VN" sz="1600"/>
                  <a:t>xác định loại thông tin mới nào sẽ được lưu trữ </a:t>
                </a:r>
                <a:r>
                  <a:rPr lang="en-US" sz="1600"/>
                  <a:t>vào</a:t>
                </a:r>
                <a:r>
                  <a:rPr lang="vi-VN" sz="1600"/>
                  <a:t> cell state</a:t>
                </a:r>
                <a:r>
                  <a:rPr lang="en-US" sz="1600"/>
                  <a:t> hiện tại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𝑡</m:t>
                        </m:r>
                      </m:sub>
                    </m:sSub>
                  </m:oMath>
                </a14:m>
                <a:endParaRPr lang="en-US" sz="1600"/>
              </a:p>
            </p:txBody>
          </p:sp>
        </mc:Choice>
        <mc:Fallback xmlns="">
          <p:sp>
            <p:nvSpPr>
              <p:cNvPr id="3" name="Hộp Văn bản 2">
                <a:extLst>
                  <a:ext uri="{FF2B5EF4-FFF2-40B4-BE49-F238E27FC236}">
                    <a16:creationId xmlns:a16="http://schemas.microsoft.com/office/drawing/2014/main" id="{5B760B41-7165-4903-9BC3-FC406DD3C494}"/>
                  </a:ext>
                </a:extLst>
              </p:cNvPr>
              <p:cNvSpPr txBox="1">
                <a:spLocks noRot="1" noChangeAspect="1" noMove="1" noResize="1" noEditPoints="1" noAdjustHandles="1" noChangeArrowheads="1" noChangeShapeType="1" noTextEdit="1"/>
              </p:cNvSpPr>
              <p:nvPr/>
            </p:nvSpPr>
            <p:spPr>
              <a:xfrm>
                <a:off x="786151" y="1231900"/>
                <a:ext cx="6956752" cy="584775"/>
              </a:xfrm>
              <a:prstGeom prst="rect">
                <a:avLst/>
              </a:prstGeom>
              <a:blipFill>
                <a:blip r:embed="rId3"/>
                <a:stretch>
                  <a:fillRect l="-526" t="-3125" b="-12500"/>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EAF09821-F82C-460E-BBEF-F5DEACE79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1760857"/>
            <a:ext cx="8192751" cy="253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50285"/>
      </p:ext>
    </p:extLst>
  </p:cSld>
  <p:clrMapOvr>
    <a:masterClrMapping/>
  </p:clrMapOvr>
  <p:transition advTm="19865">
    <p:fade thruBlk="1"/>
  </p:transition>
  <p:extLst>
    <p:ext uri="{3A86A75C-4F4B-4683-9AE1-C65F6400EC91}">
      <p14:laserTraceLst xmlns:p14="http://schemas.microsoft.com/office/powerpoint/2010/main">
        <p14:tracePtLst>
          <p14:tracePt t="81" x="1144588" y="2046288"/>
          <p14:tracePt t="89" x="1154113" y="2046288"/>
          <p14:tracePt t="96" x="1154113" y="2036763"/>
          <p14:tracePt t="111" x="1163638" y="2027238"/>
          <p14:tracePt t="118" x="1163638" y="2017713"/>
          <p14:tracePt t="127" x="1173163" y="2017713"/>
          <p14:tracePt t="143" x="1173163" y="2008188"/>
          <p14:tracePt t="152" x="1182688" y="2008188"/>
          <p14:tracePt t="159" x="1182688" y="1998663"/>
          <p14:tracePt t="174" x="1182688" y="1989138"/>
          <p14:tracePt t="191" x="1192213" y="1981200"/>
          <p14:tracePt t="205" x="1201738" y="1962150"/>
          <p14:tracePt t="221" x="1201738" y="1952625"/>
          <p14:tracePt t="245" x="1201738" y="1943100"/>
          <p14:tracePt t="253" x="1211263" y="1943100"/>
          <p14:tracePt t="285" x="1211263" y="1933575"/>
          <p14:tracePt t="315" x="1220788" y="1933575"/>
          <p14:tracePt t="488" x="1220788" y="1924050"/>
          <p14:tracePt t="512" x="1220788" y="1914525"/>
          <p14:tracePt t="527" x="1230313" y="1914525"/>
          <p14:tracePt t="535" x="1230313" y="1905000"/>
          <p14:tracePt t="559" x="1239838" y="1905000"/>
          <p14:tracePt t="569" x="1239838" y="1895475"/>
          <p14:tracePt t="581" x="1249363" y="1885950"/>
          <p14:tracePt t="606" x="1257300" y="1876425"/>
          <p14:tracePt t="613" x="1257300" y="1868488"/>
          <p14:tracePt t="638" x="1266825" y="1858963"/>
          <p14:tracePt t="644" x="1266825" y="1849438"/>
          <p14:tracePt t="652" x="1276350" y="1839913"/>
          <p14:tracePt t="661" x="1276350" y="1830388"/>
          <p14:tracePt t="668" x="1285875" y="1830388"/>
          <p14:tracePt t="676" x="1295400" y="1820863"/>
          <p14:tracePt t="684" x="1295400" y="1811338"/>
          <p14:tracePt t="691" x="1295400" y="1801813"/>
          <p14:tracePt t="699" x="1304925" y="1792288"/>
          <p14:tracePt t="715" x="1314450" y="1782763"/>
          <p14:tracePt t="722" x="1314450" y="1773238"/>
          <p14:tracePt t="730" x="1323975" y="1773238"/>
          <p14:tracePt t="739" x="1323975" y="1765300"/>
          <p14:tracePt t="747" x="1333500" y="1765300"/>
          <p14:tracePt t="755" x="1333500" y="1755775"/>
          <p14:tracePt t="763" x="1343025" y="1755775"/>
          <p14:tracePt t="768" x="1352550" y="1746250"/>
          <p14:tracePt t="777" x="1360488" y="1736725"/>
          <p14:tracePt t="785" x="1360488" y="1727200"/>
          <p14:tracePt t="792" x="1370013" y="1717675"/>
          <p14:tracePt t="817" x="1379538" y="1717675"/>
          <p14:tracePt t="825" x="1379538" y="1708150"/>
          <p14:tracePt t="849" x="1389063" y="1698625"/>
          <p14:tracePt t="872" x="1398588" y="1698625"/>
          <p14:tracePt t="879" x="1398588" y="1689100"/>
          <p14:tracePt t="903" x="1408113" y="1679575"/>
          <p14:tracePt t="943" x="1408113" y="1670050"/>
          <p14:tracePt t="959" x="1417638" y="1670050"/>
          <p14:tracePt t="965" x="1417638" y="1660525"/>
          <p14:tracePt t="989" x="1417638" y="1652588"/>
          <p14:tracePt t="1006" x="1427163" y="1652588"/>
          <p14:tracePt t="1013" x="1427163" y="1643063"/>
          <p14:tracePt t="1029" x="1436688" y="1643063"/>
          <p14:tracePt t="1209" x="1446213" y="1643063"/>
          <p14:tracePt t="1247" x="1455738" y="1643063"/>
          <p14:tracePt t="1263" x="1465263" y="1643063"/>
          <p14:tracePt t="1339" x="1473200" y="1643063"/>
          <p14:tracePt t="1343" x="1473200" y="1633538"/>
          <p14:tracePt t="1349" x="1482725" y="1624013"/>
          <p14:tracePt t="1357" x="1501775" y="1614488"/>
          <p14:tracePt t="1366" x="1520825" y="1604963"/>
          <p14:tracePt t="1374" x="1539875" y="1604963"/>
          <p14:tracePt t="1381" x="1568450" y="1604963"/>
          <p14:tracePt t="1390" x="1585913" y="1595438"/>
          <p14:tracePt t="1405" x="1595438" y="1595438"/>
          <p14:tracePt t="1413" x="1614488" y="1595438"/>
          <p14:tracePt t="1430" x="1633538" y="1595438"/>
          <p14:tracePt t="1451" x="1652588" y="1585913"/>
          <p14:tracePt t="1467" x="1662113" y="1585913"/>
          <p14:tracePt t="1475" x="1671638" y="1585913"/>
          <p14:tracePt t="1491" x="1681163" y="1585913"/>
          <p14:tracePt t="1516" x="1689100" y="1585913"/>
          <p14:tracePt t="1522" x="1698625" y="1585913"/>
          <p14:tracePt t="1530" x="1708150" y="1585913"/>
          <p14:tracePt t="1537" x="1717675" y="1585913"/>
          <p14:tracePt t="1553" x="1727200" y="1585913"/>
          <p14:tracePt t="1561" x="1736725" y="1585913"/>
          <p14:tracePt t="1568" x="1746250" y="1585913"/>
          <p14:tracePt t="1577" x="1755775" y="1576388"/>
          <p14:tracePt t="1593" x="1765300" y="1576388"/>
          <p14:tracePt t="1601" x="1784350" y="1576388"/>
          <p14:tracePt t="1609" x="1793875" y="1576388"/>
          <p14:tracePt t="1618" x="1801813" y="1576388"/>
          <p14:tracePt t="1623" x="1811338" y="1576388"/>
          <p14:tracePt t="1631" x="1820863" y="1576388"/>
          <p14:tracePt t="1639" x="1830388" y="1576388"/>
          <p14:tracePt t="1647" x="1839913" y="1576388"/>
          <p14:tracePt t="1655" x="1849438" y="1576388"/>
          <p14:tracePt t="1663" x="1858963" y="1576388"/>
          <p14:tracePt t="1671" x="1878013" y="1576388"/>
          <p14:tracePt t="1679" x="1887538" y="1576388"/>
          <p14:tracePt t="1687" x="1897063" y="1576388"/>
          <p14:tracePt t="1695" x="1905000" y="1576388"/>
          <p14:tracePt t="1703" x="1933575" y="1576388"/>
          <p14:tracePt t="1710" x="1943100" y="1576388"/>
          <p14:tracePt t="1725" x="1952625" y="1576388"/>
          <p14:tracePt t="1734" x="1971675" y="1576388"/>
          <p14:tracePt t="1741" x="1981200" y="1576388"/>
          <p14:tracePt t="1749" x="1990725" y="1576388"/>
          <p14:tracePt t="1757" x="2000250" y="1576388"/>
          <p14:tracePt t="1766" x="2009775" y="1576388"/>
          <p14:tracePt t="1773" x="2017713" y="1576388"/>
          <p14:tracePt t="1788" x="2036763" y="1576388"/>
          <p14:tracePt t="1797" x="2055813" y="1576388"/>
          <p14:tracePt t="1805" x="2065338" y="1576388"/>
          <p14:tracePt t="1814" x="2074863" y="1576388"/>
          <p14:tracePt t="1819" x="2093913" y="1576388"/>
          <p14:tracePt t="1827" x="2103438" y="1566863"/>
          <p14:tracePt t="1834" x="2112963" y="1566863"/>
          <p14:tracePt t="1842" x="2139950" y="1566863"/>
          <p14:tracePt t="1851" x="2168525" y="1566863"/>
          <p14:tracePt t="1859" x="2187575" y="1566863"/>
          <p14:tracePt t="1868" x="2206625" y="1566863"/>
          <p14:tracePt t="1875" x="2233613" y="1566863"/>
          <p14:tracePt t="1930" x="2262188" y="1566863"/>
          <p14:tracePt t="1937" x="2290763" y="1566863"/>
          <p14:tracePt t="1945" x="2319338" y="1566863"/>
          <p14:tracePt t="1953" x="2346325" y="1566863"/>
          <p14:tracePt t="1961" x="2355850" y="1566863"/>
          <p14:tracePt t="1968" x="2384425" y="1566863"/>
          <p14:tracePt t="1977" x="2413000" y="1566863"/>
          <p14:tracePt t="1984" x="2449513" y="1566863"/>
          <p14:tracePt t="1993" x="2468563" y="1566863"/>
          <p14:tracePt t="2001" x="2497138" y="1566863"/>
          <p14:tracePt t="2007" x="2525713" y="1566863"/>
          <p14:tracePt t="2015" x="2554288" y="1566863"/>
          <p14:tracePt t="2023" x="2590800" y="1566863"/>
          <p14:tracePt t="2031" x="2628900" y="1566863"/>
          <p14:tracePt t="2039" x="2684463" y="1566863"/>
          <p14:tracePt t="2047" x="2703513" y="1566863"/>
          <p14:tracePt t="2055" x="2722563" y="1566863"/>
          <p14:tracePt t="2063" x="2770188" y="1566863"/>
          <p14:tracePt t="2071" x="2797175" y="1566863"/>
          <p14:tracePt t="2080" x="2825750" y="1566863"/>
          <p14:tracePt t="2088" x="2835275" y="1566863"/>
          <p14:tracePt t="2095" x="2863850" y="1566863"/>
          <p14:tracePt t="2101" x="2873375" y="1566863"/>
          <p14:tracePt t="2109" x="2882900" y="1566863"/>
          <p14:tracePt t="2118" x="2900363" y="1566863"/>
          <p14:tracePt t="2124" x="2909888" y="1566863"/>
          <p14:tracePt t="2133" x="2909888" y="1557338"/>
          <p14:tracePt t="2141" x="2919413" y="1557338"/>
          <p14:tracePt t="2157" x="2928938" y="1557338"/>
          <p14:tracePt t="2195" x="2928938" y="1576388"/>
          <p14:tracePt t="2204" x="2909888" y="1576388"/>
          <p14:tracePt t="2580" x="2919413" y="1576388"/>
          <p14:tracePt t="2589" x="2947988" y="1576388"/>
          <p14:tracePt t="2597" x="2976563" y="1576388"/>
          <p14:tracePt t="2604" x="3013075" y="1576388"/>
          <p14:tracePt t="2611" x="3051175" y="1576388"/>
          <p14:tracePt t="2619" x="3116263" y="1576388"/>
          <p14:tracePt t="2627" x="3163888" y="1576388"/>
          <p14:tracePt t="2635" x="3201988" y="1576388"/>
          <p14:tracePt t="2643" x="3248025" y="1576388"/>
          <p14:tracePt t="2653" x="3267075" y="1576388"/>
          <p14:tracePt t="2689" x="3286125" y="1576388"/>
          <p14:tracePt t="2697" x="3351213" y="1576388"/>
          <p14:tracePt t="2705" x="3408363" y="1576388"/>
          <p14:tracePt t="2712" x="3463925" y="1576388"/>
          <p14:tracePt t="2721" x="3521075" y="1585913"/>
          <p14:tracePt t="2729" x="3548063" y="1585913"/>
          <p14:tracePt t="2737" x="3586163" y="1595438"/>
          <p14:tracePt t="2745" x="3614738" y="1595438"/>
          <p14:tracePt t="2753" x="3633788" y="1604963"/>
          <p14:tracePt t="2762" x="3651250" y="1604963"/>
          <p14:tracePt t="2768" x="3670300" y="1614488"/>
          <p14:tracePt t="2775" x="3679825" y="1614488"/>
          <p14:tracePt t="2783" x="3689350" y="1614488"/>
          <p14:tracePt t="2790" x="3708400" y="1614488"/>
          <p14:tracePt t="2799" x="3727450" y="1614488"/>
          <p14:tracePt t="2815" x="3756025" y="1614488"/>
          <p14:tracePt t="2824" x="3773488" y="1614488"/>
          <p14:tracePt t="2831" x="3802063" y="1624013"/>
          <p14:tracePt t="2839" x="3821113" y="1624013"/>
          <p14:tracePt t="2847" x="3849688" y="1633538"/>
          <p14:tracePt t="2855" x="3886200" y="1633538"/>
          <p14:tracePt t="2860" x="3914775" y="1643063"/>
          <p14:tracePt t="2868" x="3943350" y="1643063"/>
          <p14:tracePt t="2878" x="3979863" y="1643063"/>
          <p14:tracePt t="2884" x="4027488" y="1643063"/>
          <p14:tracePt t="2902" x="4092575" y="1643063"/>
          <p14:tracePt t="2909" x="4130675" y="1643063"/>
          <p14:tracePt t="2918" x="4159250" y="1643063"/>
          <p14:tracePt t="2925" x="4195763" y="1643063"/>
          <p14:tracePt t="2934" x="4252913" y="1643063"/>
          <p14:tracePt t="2942" x="4281488" y="1643063"/>
          <p14:tracePt t="2949" x="4308475" y="1643063"/>
          <p14:tracePt t="2955" x="4356100" y="1643063"/>
          <p14:tracePt t="2963" x="4394200" y="1643063"/>
          <p14:tracePt t="2971" x="4440238" y="1643063"/>
          <p14:tracePt t="2978" x="4478338" y="1643063"/>
          <p14:tracePt t="2986" x="4516438" y="1643063"/>
          <p14:tracePt t="2995" x="4552950" y="1643063"/>
          <p14:tracePt t="3003" x="4610100" y="1633538"/>
          <p14:tracePt t="3011" x="4637088" y="1633538"/>
          <p14:tracePt t="3018" x="4675188" y="1633538"/>
          <p14:tracePt t="3027" x="4703763" y="1633538"/>
          <p14:tracePt t="3034" x="4732338" y="1624013"/>
          <p14:tracePt t="3042" x="4740275" y="1624013"/>
          <p14:tracePt t="3049" x="4759325" y="1624013"/>
          <p14:tracePt t="3057" x="4768850" y="1624013"/>
          <p14:tracePt t="3066" x="4778375" y="1624013"/>
          <p14:tracePt t="3082" x="4787900" y="1614488"/>
          <p14:tracePt t="3089" x="4797425" y="1614488"/>
          <p14:tracePt t="3105" x="4797425" y="1604963"/>
          <p14:tracePt t="3112" x="4806950" y="1604963"/>
          <p14:tracePt t="3395" x="4816475" y="1595438"/>
          <p14:tracePt t="3403" x="4826000" y="1595438"/>
          <p14:tracePt t="3411" x="4843463" y="1585913"/>
          <p14:tracePt t="3418" x="4862513" y="1585913"/>
          <p14:tracePt t="3427" x="4872038" y="1576388"/>
          <p14:tracePt t="3433" x="4900613" y="1576388"/>
          <p14:tracePt t="3441" x="4919663" y="1576388"/>
          <p14:tracePt t="3449" x="4948238" y="1576388"/>
          <p14:tracePt t="3456" x="4975225" y="1576388"/>
          <p14:tracePt t="3465" x="4994275" y="1566863"/>
          <p14:tracePt t="3474" x="5022850" y="1566863"/>
          <p14:tracePt t="3481" x="5051425" y="1566863"/>
          <p14:tracePt t="3489" x="5087938" y="1557338"/>
          <p14:tracePt t="3498" x="5135563" y="1557338"/>
          <p14:tracePt t="3505" x="5181600" y="1549400"/>
          <p14:tracePt t="3512" x="5229225" y="1549400"/>
          <p14:tracePt t="3519" x="5276850" y="1549400"/>
          <p14:tracePt t="3527" x="5332413" y="1549400"/>
          <p14:tracePt t="3534" x="5370513" y="1549400"/>
          <p14:tracePt t="3543" x="5407025" y="1549400"/>
          <p14:tracePt t="3551" x="5435600" y="1549400"/>
          <p14:tracePt t="3560" x="5473700" y="1549400"/>
          <p14:tracePt t="3568" x="5510213" y="1539875"/>
          <p14:tracePt t="3574" x="5538788" y="1539875"/>
          <p14:tracePt t="3584" x="5567363" y="1530350"/>
          <p14:tracePt t="3591" x="5595938" y="1530350"/>
          <p14:tracePt t="3599" x="5613400" y="1520825"/>
          <p14:tracePt t="3607" x="5651500" y="1511300"/>
          <p14:tracePt t="3616" x="5680075" y="1501775"/>
          <p14:tracePt t="3621" x="5708650" y="1492250"/>
          <p14:tracePt t="3629" x="5735638" y="1492250"/>
          <p14:tracePt t="3637" x="5764213" y="1473200"/>
          <p14:tracePt t="3645" x="5802313" y="1463675"/>
          <p14:tracePt t="3652" x="5821363" y="1463675"/>
          <p14:tracePt t="3660" x="5857875" y="1446213"/>
          <p14:tracePt t="3668" x="5924550" y="1436688"/>
          <p14:tracePt t="3677" x="5961063" y="1436688"/>
          <p14:tracePt t="3685" x="6008688" y="1427163"/>
          <p14:tracePt t="3693" x="6073775" y="1417638"/>
          <p14:tracePt t="3701" x="6083300" y="1417638"/>
          <p14:tracePt t="3708" x="6130925" y="1408113"/>
          <p14:tracePt t="3714" x="6186488" y="1398588"/>
          <p14:tracePt t="3723" x="6224588" y="1398588"/>
          <p14:tracePt t="3731" x="6253163" y="1398588"/>
          <p14:tracePt t="3739" x="6270625" y="1389063"/>
          <p14:tracePt t="3747" x="6289675" y="1389063"/>
          <p14:tracePt t="3762" x="6299200" y="1389063"/>
          <p14:tracePt t="3771" x="6308725" y="1379538"/>
          <p14:tracePt t="3778" x="6318250" y="1379538"/>
          <p14:tracePt t="3786" x="6327775" y="1379538"/>
          <p14:tracePt t="3795" x="6337300" y="1370013"/>
          <p14:tracePt t="3809" x="6346825" y="1370013"/>
          <p14:tracePt t="3835" x="6346825" y="1360488"/>
          <p14:tracePt t="3850" x="6356350" y="1360488"/>
          <p14:tracePt t="3919" x="6356350" y="1350963"/>
          <p14:tracePt t="3943" x="6365875" y="1350963"/>
          <p14:tracePt t="3991" x="6373813" y="1350963"/>
          <p14:tracePt t="4046" x="6373813" y="1341438"/>
          <p14:tracePt t="4131" x="6373813" y="1333500"/>
          <p14:tracePt t="4139" x="6383338" y="1333500"/>
          <p14:tracePt t="4209" x="6392863" y="1333500"/>
          <p14:tracePt t="4225" x="6402388" y="1333500"/>
          <p14:tracePt t="4249" x="6411913" y="1333500"/>
          <p14:tracePt t="5235" x="6411913" y="1341438"/>
          <p14:tracePt t="5243" x="6402388" y="1341438"/>
          <p14:tracePt t="5251" x="6383338" y="1341438"/>
          <p14:tracePt t="5259" x="6365875" y="1341438"/>
          <p14:tracePt t="5268" x="6356350" y="1341438"/>
          <p14:tracePt t="5275" x="6346825" y="1341438"/>
          <p14:tracePt t="5283" x="6318250" y="1341438"/>
          <p14:tracePt t="5291" x="6289675" y="1341438"/>
          <p14:tracePt t="5299" x="6261100" y="1341438"/>
          <p14:tracePt t="5308" x="6234113" y="1341438"/>
          <p14:tracePt t="5316" x="6215063" y="1341438"/>
          <p14:tracePt t="5323" x="6186488" y="1341438"/>
          <p14:tracePt t="5330" x="6157913" y="1350963"/>
          <p14:tracePt t="5337" x="6140450" y="1350963"/>
          <p14:tracePt t="5345" x="6102350" y="1350963"/>
          <p14:tracePt t="5353" x="6045200" y="1360488"/>
          <p14:tracePt t="5361" x="5924550" y="1370013"/>
          <p14:tracePt t="5369" x="5829300" y="1389063"/>
          <p14:tracePt t="5377" x="5708650" y="1398588"/>
          <p14:tracePt t="5388" x="5586413" y="1417638"/>
          <p14:tracePt t="5393" x="5473700" y="1427163"/>
          <p14:tracePt t="5402" x="5370513" y="1436688"/>
          <p14:tracePt t="5409" x="5248275" y="1436688"/>
          <p14:tracePt t="5418" x="5126038" y="1454150"/>
          <p14:tracePt t="5423" x="5013325" y="1463675"/>
          <p14:tracePt t="5431" x="4929188" y="1492250"/>
          <p14:tracePt t="5439" x="4862513" y="1501775"/>
          <p14:tracePt t="5447" x="4778375" y="1520825"/>
          <p14:tracePt t="5455" x="4703763" y="1530350"/>
          <p14:tracePt t="5463" x="4627563" y="1557338"/>
          <p14:tracePt t="5471" x="4552950" y="1566863"/>
          <p14:tracePt t="5479" x="4459288" y="1576388"/>
          <p14:tracePt t="5487" x="4375150" y="1604963"/>
          <p14:tracePt t="5495" x="4308475" y="1614488"/>
          <p14:tracePt t="5503" x="4224338" y="1614488"/>
          <p14:tracePt t="5509" x="4187825" y="1633538"/>
          <p14:tracePt t="5518" x="4130675" y="1643063"/>
          <p14:tracePt t="5525" x="4083050" y="1652588"/>
          <p14:tracePt t="5533" x="4046538" y="1652588"/>
          <p14:tracePt t="5541" x="4027488" y="1660525"/>
          <p14:tracePt t="5549" x="3998913" y="1670050"/>
          <p14:tracePt t="5557" x="3989388" y="1679575"/>
          <p14:tracePt t="5573" x="3979863" y="1689100"/>
          <p14:tracePt t="5589" x="3971925" y="1708150"/>
          <p14:tracePt t="5597" x="3962400" y="1717675"/>
          <p14:tracePt t="5611" x="3952875" y="1727200"/>
          <p14:tracePt t="5627" x="3943350" y="1736725"/>
          <p14:tracePt t="5635" x="3933825" y="1736725"/>
          <p14:tracePt t="5642" x="3924300" y="1746250"/>
          <p14:tracePt t="5659" x="3914775" y="1755775"/>
          <p14:tracePt t="5668" x="3914775" y="1765300"/>
          <p14:tracePt t="5675" x="3905250" y="1765300"/>
          <p14:tracePt t="5691" x="3895725" y="1765300"/>
          <p14:tracePt t="5698" x="3886200" y="1765300"/>
          <p14:tracePt t="5705" x="3876675" y="1773238"/>
          <p14:tracePt t="5714" x="3867150" y="1782763"/>
          <p14:tracePt t="5722" x="3840163" y="1792288"/>
          <p14:tracePt t="5729" x="3811588" y="1792288"/>
          <p14:tracePt t="5737" x="3756025" y="1801813"/>
          <p14:tracePt t="5745" x="3660775" y="1820863"/>
          <p14:tracePt t="5753" x="3567113" y="1830388"/>
          <p14:tracePt t="5761" x="3482975" y="1830388"/>
          <p14:tracePt t="5768" x="3427413" y="1839913"/>
          <p14:tracePt t="5777" x="3351213" y="1839913"/>
          <p14:tracePt t="5785" x="3267075" y="1839913"/>
          <p14:tracePt t="5791" x="3192463" y="1849438"/>
          <p14:tracePt t="5799" x="3116263" y="1868488"/>
          <p14:tracePt t="5807" x="3041650" y="1876425"/>
          <p14:tracePt t="5814" x="2986088" y="1905000"/>
          <p14:tracePt t="5823" x="2957513" y="1914525"/>
          <p14:tracePt t="5830" x="2900363" y="1943100"/>
          <p14:tracePt t="5839" x="2854325" y="1981200"/>
          <p14:tracePt t="5846" x="2806700" y="2017713"/>
          <p14:tracePt t="5855" x="2778125" y="2046288"/>
          <p14:tracePt t="5863" x="2732088" y="2065338"/>
          <p14:tracePt t="5871" x="2703513" y="2092325"/>
          <p14:tracePt t="5879" x="2684463" y="2111375"/>
          <p14:tracePt t="5887" x="2647950" y="2149475"/>
          <p14:tracePt t="5893" x="2619375" y="2178050"/>
          <p14:tracePt t="5901" x="2590800" y="2197100"/>
          <p14:tracePt t="5908" x="2562225" y="2214563"/>
          <p14:tracePt t="5918" x="2544763" y="2233613"/>
          <p14:tracePt t="5926" x="2525713" y="2252663"/>
          <p14:tracePt t="5933" x="2506663" y="2271713"/>
          <p14:tracePt t="5941" x="2487613" y="2290763"/>
          <p14:tracePt t="5949" x="2468563" y="2308225"/>
          <p14:tracePt t="5957" x="2459038" y="2317750"/>
          <p14:tracePt t="5966" x="2459038" y="2327275"/>
          <p14:tracePt t="5973" x="2441575" y="2336800"/>
          <p14:tracePt t="5987" x="2432050" y="2336800"/>
          <p14:tracePt t="5996" x="2422525" y="2355850"/>
          <p14:tracePt t="6003" x="2403475" y="2365375"/>
          <p14:tracePt t="6012" x="2384425" y="2374900"/>
          <p14:tracePt t="6018" x="2374900" y="2393950"/>
          <p14:tracePt t="6027" x="2365375" y="2411413"/>
          <p14:tracePt t="6035" x="2355850" y="2420938"/>
          <p14:tracePt t="6043" x="2338388" y="2439988"/>
          <p14:tracePt t="6051" x="2319338" y="2459038"/>
          <p14:tracePt t="6059" x="2300288" y="2478088"/>
          <p14:tracePt t="6068" x="2290763" y="2497138"/>
          <p14:tracePt t="6075" x="2281238" y="2524125"/>
          <p14:tracePt t="6081" x="2271713" y="2533650"/>
          <p14:tracePt t="6088" x="2262188" y="2543175"/>
          <p14:tracePt t="6097" x="2252663" y="2581275"/>
          <p14:tracePt t="6105" x="2233613" y="2590800"/>
          <p14:tracePt t="6112" x="2225675" y="2609850"/>
          <p14:tracePt t="6122" x="2216150" y="2636838"/>
          <p14:tracePt t="6129" x="2206625" y="2655888"/>
          <p14:tracePt t="6137" x="2197100" y="2684463"/>
          <p14:tracePt t="6145" x="2178050" y="2722563"/>
          <p14:tracePt t="6152" x="2168525" y="2749550"/>
          <p14:tracePt t="6161" x="2149475" y="2778125"/>
          <p14:tracePt t="6168" x="2139950" y="2806700"/>
          <p14:tracePt t="6176" x="2139950" y="2825750"/>
          <p14:tracePt t="6185" x="2130425" y="2852738"/>
          <p14:tracePt t="6190" x="2122488" y="2871788"/>
          <p14:tracePt t="6199" x="2112963" y="2890838"/>
          <p14:tracePt t="6207" x="2112963" y="2900363"/>
          <p14:tracePt t="6215" x="2103438" y="2919413"/>
          <p14:tracePt t="6224" x="2103438" y="2928938"/>
          <p14:tracePt t="6231" x="2103438" y="2946400"/>
          <p14:tracePt t="6239" x="2103438" y="2955925"/>
          <p14:tracePt t="6247" x="2103438" y="2965450"/>
          <p14:tracePt t="6255" x="2093913" y="2974975"/>
          <p14:tracePt t="6263" x="2093913" y="2994025"/>
          <p14:tracePt t="6268" x="2093913" y="3003550"/>
          <p14:tracePt t="6284" x="2093913" y="3032125"/>
          <p14:tracePt t="6293" x="2093913" y="3051175"/>
          <p14:tracePt t="6301" x="2093913" y="3068638"/>
          <p14:tracePt t="6318" x="2093913" y="3087688"/>
          <p14:tracePt t="6326" x="2093913" y="3097213"/>
          <p14:tracePt t="6333" x="2093913" y="3106738"/>
          <p14:tracePt t="6341" x="2093913" y="3116263"/>
          <p14:tracePt t="6349" x="2084388" y="3125788"/>
          <p14:tracePt t="6357" x="2084388" y="3135313"/>
          <p14:tracePt t="6363" x="2084388" y="3144838"/>
          <p14:tracePt t="6371" x="2084388" y="3162300"/>
          <p14:tracePt t="6387" x="2084388" y="3181350"/>
          <p14:tracePt t="6395" x="2084388" y="3190875"/>
          <p14:tracePt t="6403" x="2084388" y="3200400"/>
          <p14:tracePt t="6427" x="2084388" y="3209925"/>
          <p14:tracePt t="6435" x="2074863" y="3219450"/>
          <p14:tracePt t="6442" x="2074863" y="3228975"/>
          <p14:tracePt t="6451" x="2074863" y="3238500"/>
          <p14:tracePt t="6474" x="2074863" y="3257550"/>
          <p14:tracePt t="6481" x="2074863" y="3267075"/>
          <p14:tracePt t="6488" x="2065338" y="3275013"/>
          <p14:tracePt t="6506" x="2065338" y="3284538"/>
          <p14:tracePt t="6513" x="2065338" y="3294063"/>
          <p14:tracePt t="6521" x="2065338" y="3303588"/>
          <p14:tracePt t="6537" x="2065338" y="3313113"/>
          <p14:tracePt t="6575" x="2065338" y="3322638"/>
          <p14:tracePt t="6599" x="2065338" y="3332163"/>
          <p14:tracePt t="6623" x="2065338" y="3341688"/>
          <p14:tracePt t="6637" x="2065338" y="3351213"/>
          <p14:tracePt t="6685" x="2065338" y="3360738"/>
          <p14:tracePt t="6709" x="2065338" y="3370263"/>
          <p14:tracePt t="6718" x="2065338" y="3378200"/>
          <p14:tracePt t="6734" x="2065338" y="3387725"/>
          <p14:tracePt t="7485" x="2065338" y="3378200"/>
          <p14:tracePt t="7563" x="2065338" y="3370263"/>
          <p14:tracePt t="7625" x="2055813" y="3370263"/>
          <p14:tracePt t="7634" x="2055813" y="3360738"/>
          <p14:tracePt t="7703" x="2055813" y="3351213"/>
          <p14:tracePt t="7784" x="2055813" y="3341688"/>
          <p14:tracePt t="7899" x="2046288" y="3341688"/>
          <p14:tracePt t="8291" x="2036763" y="3341688"/>
          <p14:tracePt t="8339" x="2027238" y="3341688"/>
          <p14:tracePt t="8355" x="2017713" y="3341688"/>
          <p14:tracePt t="8361" x="2017713" y="3351213"/>
          <p14:tracePt t="8385" x="2009775" y="3351213"/>
          <p14:tracePt t="8418" x="2000250" y="3351213"/>
          <p14:tracePt t="8527" x="1990725" y="3351213"/>
          <p14:tracePt t="8565" x="1981200" y="3351213"/>
          <p14:tracePt t="8597" x="1971675" y="3351213"/>
          <p14:tracePt t="8638" x="1962150" y="3351213"/>
          <p14:tracePt t="8675" x="1952625" y="3351213"/>
          <p14:tracePt t="8699" x="1943100" y="3351213"/>
          <p14:tracePt t="8715" x="1933575" y="3351213"/>
          <p14:tracePt t="8737" x="1924050" y="3351213"/>
          <p14:tracePt t="8793" x="1914525" y="3351213"/>
          <p14:tracePt t="8826" x="1905000" y="3351213"/>
          <p14:tracePt t="8847" x="1897063" y="3351213"/>
          <p14:tracePt t="8871" x="1887538" y="3351213"/>
          <p14:tracePt t="8973" x="1878013" y="3360738"/>
          <p14:tracePt t="9029" x="1868488" y="3370263"/>
          <p14:tracePt t="9068" x="1858963" y="3378200"/>
          <p14:tracePt t="9137" x="1858963" y="3387725"/>
          <p14:tracePt t="10297" x="1858963" y="3397250"/>
          <p14:tracePt t="10313" x="1858963" y="3406775"/>
          <p14:tracePt t="10431" x="1858963" y="3416300"/>
          <p14:tracePt t="10439" x="1868488" y="3416300"/>
          <p14:tracePt t="10446" x="1868488" y="3425825"/>
          <p14:tracePt t="10508" x="1878013" y="3425825"/>
          <p14:tracePt t="10627" x="1878013" y="3435350"/>
          <p14:tracePt t="10823" x="1878013" y="3444875"/>
          <p14:tracePt t="10861" x="1878013" y="3454400"/>
          <p14:tracePt t="11481" x="1878013" y="3463925"/>
          <p14:tracePt t="11513" x="1887538" y="3463925"/>
          <p14:tracePt t="11599" x="1897063" y="3463925"/>
          <p14:tracePt t="11617" x="1897063" y="3473450"/>
          <p14:tracePt t="11695" x="1897063" y="3482975"/>
          <p14:tracePt t="11705" x="1905000" y="3482975"/>
          <p14:tracePt t="11756" x="1905000" y="3490913"/>
          <p14:tracePt t="11911" x="1914525" y="3490913"/>
          <p14:tracePt t="11943" x="1924050" y="3482975"/>
          <p14:tracePt t="11951" x="1933575" y="3482975"/>
          <p14:tracePt t="11958" x="1933575" y="3473450"/>
          <p14:tracePt t="11968" x="1943100" y="3473450"/>
          <p14:tracePt t="11984" x="1952625" y="3473450"/>
          <p14:tracePt t="11997" x="1952625" y="3463925"/>
          <p14:tracePt t="12013" x="1952625" y="3454400"/>
          <p14:tracePt t="12021" x="1952625" y="3444875"/>
          <p14:tracePt t="12029" x="1952625" y="3435350"/>
          <p14:tracePt t="12037" x="1952625" y="3425825"/>
          <p14:tracePt t="12053" x="1952625" y="3416300"/>
          <p14:tracePt t="12061" x="1952625" y="3406775"/>
          <p14:tracePt t="12077" x="1952625" y="3397250"/>
          <p14:tracePt t="12098" x="1952625" y="3387725"/>
          <p14:tracePt t="12115" x="1952625" y="3378200"/>
          <p14:tracePt t="12123" x="1952625" y="3370263"/>
          <p14:tracePt t="12131" x="1952625" y="3360738"/>
          <p14:tracePt t="12155" x="1952625" y="3351213"/>
          <p14:tracePt t="12162" x="1952625" y="3341688"/>
          <p14:tracePt t="12171" x="1952625" y="3332163"/>
          <p14:tracePt t="12179" x="1952625" y="3322638"/>
          <p14:tracePt t="12217" x="1952625" y="3313113"/>
          <p14:tracePt t="12233" x="1952625" y="3303588"/>
          <p14:tracePt t="12249" x="1952625" y="3294063"/>
          <p14:tracePt t="12258" x="1952625" y="3284538"/>
          <p14:tracePt t="12461" x="1952625" y="3294063"/>
          <p14:tracePt t="12469" x="1962150" y="3303588"/>
          <p14:tracePt t="12475" x="1971675" y="3303588"/>
          <p14:tracePt t="12484" x="1971675" y="3313113"/>
          <p14:tracePt t="12491" x="1981200" y="3313113"/>
          <p14:tracePt t="12499" x="1981200" y="3322638"/>
          <p14:tracePt t="12506" x="1990725" y="3322638"/>
          <p14:tracePt t="12515" x="1990725" y="3332163"/>
          <p14:tracePt t="12539" x="1990725" y="3341688"/>
          <p14:tracePt t="12555" x="2000250" y="3341688"/>
          <p14:tracePt t="12568" x="2000250" y="3351213"/>
          <p14:tracePt t="12577" x="2009775" y="3351213"/>
          <p14:tracePt t="12594" x="2017713" y="3351213"/>
          <p14:tracePt t="12609" x="2017713" y="3360738"/>
          <p14:tracePt t="12618" x="2027238" y="3360738"/>
          <p14:tracePt t="12649" x="2027238" y="3370263"/>
          <p14:tracePt t="12711" x="2027238" y="3378200"/>
          <p14:tracePt t="12718" x="2036763" y="3378200"/>
          <p14:tracePt t="12744" x="2036763" y="3387725"/>
          <p14:tracePt t="12790" x="2046288" y="3387725"/>
          <p14:tracePt t="12797" x="2046288" y="3397250"/>
          <p14:tracePt t="12821" x="2046288" y="3406775"/>
          <p14:tracePt t="12853" x="2046288" y="3416300"/>
          <p14:tracePt t="12867" x="2055813" y="3416300"/>
          <p14:tracePt t="12884" x="2055813" y="3425825"/>
          <p14:tracePt t="12931" x="2055813" y="3435350"/>
          <p14:tracePt t="12946" x="2055813" y="3444875"/>
          <p14:tracePt t="12986" x="2055813" y="3454400"/>
          <p14:tracePt t="13017" x="2055813" y="3463925"/>
          <p14:tracePt t="13127" x="2055813" y="3473450"/>
          <p14:tracePt t="13141" x="2055813" y="3482975"/>
          <p14:tracePt t="13164" x="2055813" y="3490913"/>
          <p14:tracePt t="13205" x="2065338" y="3500438"/>
          <p14:tracePt t="13229" x="2065338" y="3509963"/>
          <p14:tracePt t="13234" x="2074863" y="3519488"/>
          <p14:tracePt t="13251" x="2084388" y="3529013"/>
          <p14:tracePt t="13259" x="2093913" y="3529013"/>
          <p14:tracePt t="13275" x="2103438" y="3538538"/>
          <p14:tracePt t="13284" x="2112963" y="3538538"/>
          <p14:tracePt t="13291" x="2122488" y="3548063"/>
          <p14:tracePt t="13298" x="2139950" y="3557588"/>
          <p14:tracePt t="13307" x="2159000" y="3557588"/>
          <p14:tracePt t="13315" x="2168525" y="3567113"/>
          <p14:tracePt t="13323" x="2187575" y="3576638"/>
          <p14:tracePt t="13329" x="2206625" y="3586163"/>
          <p14:tracePt t="13338" x="2225675" y="3594100"/>
          <p14:tracePt t="13345" x="2243138" y="3603625"/>
          <p14:tracePt t="13353" x="2262188" y="3613150"/>
          <p14:tracePt t="13370" x="2281238" y="3622675"/>
          <p14:tracePt t="13377" x="2290763" y="3622675"/>
          <p14:tracePt t="13385" x="2300288" y="3622675"/>
          <p14:tracePt t="13418" x="2309813" y="3622675"/>
          <p14:tracePt t="13439" x="2319338" y="3622675"/>
          <p14:tracePt t="13447" x="2328863" y="3622675"/>
          <p14:tracePt t="13455" x="2338388" y="3622675"/>
          <p14:tracePt t="13471" x="2346325" y="3622675"/>
          <p14:tracePt t="13487" x="2355850" y="3622675"/>
          <p14:tracePt t="13494" x="2374900" y="3622675"/>
          <p14:tracePt t="13511" x="2384425" y="3622675"/>
          <p14:tracePt t="13525" x="2393950" y="3622675"/>
          <p14:tracePt t="13533" x="2403475" y="3622675"/>
          <p14:tracePt t="13541" x="2413000" y="3622675"/>
          <p14:tracePt t="13549" x="2422525" y="3622675"/>
          <p14:tracePt t="13556" x="2441575" y="3622675"/>
          <p14:tracePt t="13564" x="2468563" y="3622675"/>
          <p14:tracePt t="13573" x="2487613" y="3622675"/>
          <p14:tracePt t="13581" x="2506663" y="3622675"/>
          <p14:tracePt t="13597" x="2516188" y="3622675"/>
          <p14:tracePt t="13606" x="2525713" y="3622675"/>
          <p14:tracePt t="13611" x="2535238" y="3622675"/>
          <p14:tracePt t="13618" x="2544763" y="3622675"/>
          <p14:tracePt t="13667" x="2554288" y="3622675"/>
          <p14:tracePt t="13675" x="2562225" y="3622675"/>
          <p14:tracePt t="13683" x="2571750" y="3622675"/>
          <p14:tracePt t="13690" x="2581275" y="3622675"/>
          <p14:tracePt t="13699" x="2590800" y="3622675"/>
          <p14:tracePt t="13707" x="2600325" y="3622675"/>
          <p14:tracePt t="13713" x="2609850" y="3622675"/>
          <p14:tracePt t="13721" x="2619375" y="3622675"/>
          <p14:tracePt t="13729" x="2628900" y="3622675"/>
          <p14:tracePt t="13768" x="2628900" y="3613150"/>
          <p14:tracePt t="13777" x="2638425" y="3613150"/>
          <p14:tracePt t="13800" x="2647950" y="3603625"/>
          <p14:tracePt t="13807" x="2657475" y="3603625"/>
          <p14:tracePt t="13855" x="2657475" y="3594100"/>
          <p14:tracePt t="13863" x="2667000" y="3594100"/>
          <p14:tracePt t="13887" x="2667000" y="3586163"/>
          <p14:tracePt t="13895" x="2674938" y="3586163"/>
          <p14:tracePt t="13901" x="2684463" y="3576638"/>
          <p14:tracePt t="13909" x="2693988" y="3567113"/>
          <p14:tracePt t="13926" x="2693988" y="3557588"/>
          <p14:tracePt t="13934" x="2703513" y="3548063"/>
          <p14:tracePt t="13942" x="2703513" y="3538538"/>
          <p14:tracePt t="13949" x="2713038" y="3538538"/>
          <p14:tracePt t="13956" x="2713038" y="3529013"/>
          <p14:tracePt t="13964" x="2722563" y="3529013"/>
          <p14:tracePt t="14011" x="2732088" y="3519488"/>
          <p14:tracePt t="14018" x="2732088" y="3509963"/>
          <p14:tracePt t="14034" x="2732088" y="3500438"/>
          <p14:tracePt t="14051" x="2732088" y="3490913"/>
          <p14:tracePt t="14076" x="2732088" y="3482975"/>
          <p14:tracePt t="14083" x="2732088" y="3473450"/>
          <p14:tracePt t="14105" x="2732088" y="3463925"/>
          <p14:tracePt t="14177" x="2732088" y="3454400"/>
          <p14:tracePt t="14191" x="2722563" y="3454400"/>
          <p14:tracePt t="14207" x="2713038" y="3454400"/>
          <p14:tracePt t="14215" x="2703513" y="3454400"/>
          <p14:tracePt t="14271" x="2693988" y="3454400"/>
          <p14:tracePt t="14277" x="2693988" y="3444875"/>
          <p14:tracePt t="14301" x="2684463" y="3444875"/>
          <p14:tracePt t="14334" x="2674938" y="3444875"/>
          <p14:tracePt t="14505" x="2667000" y="3444875"/>
          <p14:tracePt t="14561" x="2667000" y="3435350"/>
          <p14:tracePt t="14591" x="2657475" y="3435350"/>
          <p14:tracePt t="14615" x="2657475" y="3425825"/>
          <p14:tracePt t="14639" x="2647950" y="3425825"/>
          <p14:tracePt t="14669" x="2647950" y="3416300"/>
          <p14:tracePt t="14677" x="2638425" y="3416300"/>
          <p14:tracePt t="14718" x="2638425" y="3406775"/>
          <p14:tracePt t="14741" x="2628900" y="3406775"/>
          <p14:tracePt t="14749" x="2628900" y="3397250"/>
          <p14:tracePt t="14763" x="2619375" y="3397250"/>
          <p14:tracePt t="14771" x="2619375" y="3387725"/>
          <p14:tracePt t="14795" x="2609850" y="3387725"/>
          <p14:tracePt t="14811" x="2609850" y="3378200"/>
          <p14:tracePt t="14826" x="2600325" y="3378200"/>
          <p14:tracePt t="14889" x="2590800" y="3378200"/>
          <p14:tracePt t="14943" x="2581275" y="3378200"/>
          <p14:tracePt t="15289" x="2571750" y="3378200"/>
          <p14:tracePt t="15368" x="2562225" y="3378200"/>
          <p14:tracePt t="15563" x="2562225" y="3387725"/>
          <p14:tracePt t="15572" x="2554288" y="3387725"/>
          <p14:tracePt t="15609" x="2554288" y="3397250"/>
          <p14:tracePt t="15618" x="2544763" y="3397250"/>
          <p14:tracePt t="15657" x="2535238" y="3397250"/>
          <p14:tracePt t="15665" x="2535238" y="3406775"/>
          <p14:tracePt t="15705" x="2525713" y="3406775"/>
          <p14:tracePt t="15805" x="2516188" y="3406775"/>
          <p14:tracePt t="15829" x="2506663" y="3406775"/>
          <p14:tracePt t="15845" x="2497138" y="3406775"/>
          <p14:tracePt t="15886" x="2487613" y="3406775"/>
          <p14:tracePt t="16057" x="2478088" y="3406775"/>
          <p14:tracePt t="16168" x="2468563" y="3406775"/>
          <p14:tracePt t="16495" x="2459038" y="3406775"/>
          <p14:tracePt t="17037" x="2459038" y="3416300"/>
          <p14:tracePt t="17585" x="2468563" y="3416300"/>
          <p14:tracePt t="17618" x="2478088" y="3406775"/>
          <p14:tracePt t="17655" x="2478088" y="3397250"/>
          <p14:tracePt t="17686" x="2487613" y="3397250"/>
          <p14:tracePt t="17695" x="2487613" y="3387725"/>
          <p14:tracePt t="17741" x="2497138" y="3387725"/>
          <p14:tracePt t="17748" x="2497138" y="3378200"/>
          <p14:tracePt t="17773" x="2506663" y="3378200"/>
          <p14:tracePt t="17875" x="2506663" y="3370263"/>
          <p14:tracePt t="17883" x="2516188" y="3370263"/>
          <p14:tracePt t="17986" x="2516188" y="3360738"/>
          <p14:tracePt t="18047" x="2516188" y="3351213"/>
          <p14:tracePt t="18063" x="2516188" y="3341688"/>
          <p14:tracePt t="18079" x="2525713" y="3341688"/>
          <p14:tracePt t="18088" x="2525713" y="3332163"/>
          <p14:tracePt t="18101" x="2525713" y="3322638"/>
          <p14:tracePt t="18125" x="2535238" y="3313113"/>
          <p14:tracePt t="18165" x="2535238" y="3303588"/>
          <p14:tracePt t="18219" x="2535238" y="3294063"/>
          <p14:tracePt t="18305" x="2535238" y="3284538"/>
          <p14:tracePt t="18329" x="2535238" y="3275013"/>
          <p14:tracePt t="18345" x="2535238" y="3267075"/>
          <p14:tracePt t="18391" x="2535238" y="3257550"/>
          <p14:tracePt t="18407" x="2535238" y="3248025"/>
          <p14:tracePt t="18423" x="2535238" y="3238500"/>
          <p14:tracePt t="18448" x="2535238" y="3228975"/>
          <p14:tracePt t="18464" x="2535238" y="3219450"/>
          <p14:tracePt t="18477" x="2535238" y="3209925"/>
          <p14:tracePt t="18486" x="2535238" y="3200400"/>
          <p14:tracePt t="18509" x="2535238" y="3190875"/>
          <p14:tracePt t="18525" x="2535238" y="3181350"/>
          <p14:tracePt t="18534" x="2535238" y="3171825"/>
          <p14:tracePt t="18557" x="2535238" y="3162300"/>
          <p14:tracePt t="18579" x="2544763" y="3162300"/>
          <p14:tracePt t="18870" x="2544763" y="3154363"/>
          <p14:tracePt t="18878" x="2544763" y="3125788"/>
          <p14:tracePt t="18888" x="2544763" y="3106738"/>
          <p14:tracePt t="18903" x="2535238" y="3078163"/>
          <p14:tracePt t="18913" x="2525713" y="3041650"/>
          <p14:tracePt t="18922" x="2432050" y="2919413"/>
          <p14:tracePt t="18925" x="2365375" y="2806700"/>
          <p14:tracePt t="18935" x="2309813" y="2722563"/>
          <p14:tracePt t="18941" x="2281238" y="2674938"/>
          <p14:tracePt t="18949" x="2206625" y="2581275"/>
          <p14:tracePt t="18957" x="2139950" y="2468563"/>
          <p14:tracePt t="18963" x="2055813" y="2384425"/>
          <p14:tracePt t="18971" x="1990725" y="2308225"/>
          <p14:tracePt t="18979" x="1924050" y="2243138"/>
          <p14:tracePt t="18987" x="1878013" y="2205038"/>
          <p14:tracePt t="18995" x="1811338" y="2159000"/>
          <p14:tracePt t="19003" x="1811338" y="2149475"/>
          <p14:tracePt t="19011" x="1784350" y="2130425"/>
          <p14:tracePt t="19019" x="1774825" y="2120900"/>
          <p14:tracePt t="19027" x="1765300" y="2120900"/>
          <p14:tracePt t="19035" x="1755775" y="2111375"/>
          <p14:tracePt t="19065" x="1755775" y="2101850"/>
          <p14:tracePt t="19073" x="1746250" y="2092325"/>
          <p14:tracePt t="19081" x="1746250" y="2084388"/>
          <p14:tracePt t="19089" x="1736725" y="2084388"/>
          <p14:tracePt t="19097" x="1727200" y="2074863"/>
          <p14:tracePt t="19105" x="1727200" y="2055813"/>
          <p14:tracePt t="19113" x="1717675" y="2046288"/>
          <p14:tracePt t="19121" x="1717675" y="2036763"/>
          <p14:tracePt t="19129" x="1708150" y="2036763"/>
          <p14:tracePt t="19135" x="1708150" y="2027238"/>
          <p14:tracePt t="19151" x="1708150" y="2017713"/>
          <p14:tracePt t="19159" x="1698625" y="2017713"/>
          <p14:tracePt t="19175" x="1698625" y="2008188"/>
          <p14:tracePt t="19185" x="1698625" y="1998663"/>
          <p14:tracePt t="19191" x="1689100" y="1998663"/>
          <p14:tracePt t="19199" x="1681163" y="1981200"/>
          <p14:tracePt t="19207" x="1671638" y="1962150"/>
          <p14:tracePt t="19215" x="1671638" y="1952625"/>
          <p14:tracePt t="19223" x="1662113" y="1933575"/>
          <p14:tracePt t="19245" x="1652588" y="1905000"/>
          <p14:tracePt t="19253" x="1614488" y="1849438"/>
          <p14:tracePt t="19261" x="1558925" y="1755775"/>
          <p14:tracePt t="19269" x="1530350" y="1708150"/>
          <p14:tracePt t="19277" x="1436688" y="1566863"/>
          <p14:tracePt t="19285" x="1352550" y="1482725"/>
          <p14:tracePt t="19293" x="1266825" y="1389063"/>
          <p14:tracePt t="19302" x="1192213" y="1285875"/>
          <p14:tracePt t="19309" x="1069975" y="1173163"/>
          <p14:tracePt t="19318" x="976313" y="1069975"/>
          <p14:tracePt t="19325" x="873125" y="1004888"/>
          <p14:tracePt t="19331" x="844550" y="976313"/>
          <p14:tracePt t="19339" x="769938" y="911225"/>
          <p14:tracePt t="19347" x="704850" y="854075"/>
          <p14:tracePt t="19356" x="666750" y="806450"/>
          <p14:tracePt t="19363" x="600075" y="741363"/>
          <p14:tracePt t="19371" x="534988" y="685800"/>
          <p14:tracePt t="19379" x="479425" y="619125"/>
          <p14:tracePt t="19388" x="431800" y="573088"/>
          <p14:tracePt t="19395" x="366713" y="506413"/>
          <p14:tracePt t="19403" x="309563" y="441325"/>
          <p14:tracePt t="19411" x="263525" y="374650"/>
          <p14:tracePt t="19420" x="234950" y="347663"/>
          <p14:tracePt t="19425" x="215900" y="328613"/>
          <p14:tracePt t="19433" x="177800" y="280988"/>
          <p14:tracePt t="19441" x="160338" y="244475"/>
          <p14:tracePt t="19449" x="141288" y="215900"/>
          <p14:tracePt t="19457" x="122238" y="177800"/>
          <p14:tracePt t="19465" x="112713" y="150813"/>
          <p14:tracePt t="19473" x="103188" y="122238"/>
          <p14:tracePt t="19481" x="74613" y="84138"/>
          <p14:tracePt t="19489" x="65088" y="55563"/>
          <p14:tracePt t="19497" x="65088" y="47625"/>
          <p14:tracePt t="19505" x="55563" y="28575"/>
          <p14:tracePt t="19514" x="55563" y="19050"/>
          <p14:tracePt t="19519" x="55563" y="9525"/>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8494F8-101A-467C-84A8-4024012381EC}"/>
              </a:ext>
            </a:extLst>
          </p:cNvPr>
          <p:cNvSpPr>
            <a:spLocks noGrp="1"/>
          </p:cNvSpPr>
          <p:nvPr>
            <p:ph type="title"/>
          </p:nvPr>
        </p:nvSpPr>
        <p:spPr/>
        <p:txBody>
          <a:bodyPr/>
          <a:lstStyle/>
          <a:p>
            <a:r>
              <a:rPr lang="en-US"/>
              <a:t>Update the cell state</a:t>
            </a:r>
          </a:p>
        </p:txBody>
      </p:sp>
      <p:sp>
        <p:nvSpPr>
          <p:cNvPr id="4" name="Chỗ dành sẵn cho Số hiệu Bản chiếu 3">
            <a:extLst>
              <a:ext uri="{FF2B5EF4-FFF2-40B4-BE49-F238E27FC236}">
                <a16:creationId xmlns:a16="http://schemas.microsoft.com/office/drawing/2014/main" id="{17C640A5-E9BE-4DFB-9738-EAD784F3B273}"/>
              </a:ext>
            </a:extLst>
          </p:cNvPr>
          <p:cNvSpPr>
            <a:spLocks noGrp="1"/>
          </p:cNvSpPr>
          <p:nvPr>
            <p:ph type="sldNum" idx="12"/>
          </p:nvPr>
        </p:nvSpPr>
        <p:spPr/>
        <p:txBody>
          <a:bodyPr/>
          <a:lstStyle/>
          <a:p>
            <a:fld id="{00000000-1234-1234-1234-123412341234}" type="slidenum">
              <a:rPr lang="en-US" smtClean="0"/>
              <a:pPr/>
              <a:t>32</a:t>
            </a:fld>
            <a:endParaRPr lang="en-US"/>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5B760B41-7165-4903-9BC3-FC406DD3C494}"/>
                  </a:ext>
                </a:extLst>
              </p:cNvPr>
              <p:cNvSpPr txBox="1"/>
              <p:nvPr/>
            </p:nvSpPr>
            <p:spPr>
              <a:xfrm>
                <a:off x="786151" y="1231900"/>
                <a:ext cx="6681449" cy="584775"/>
              </a:xfrm>
              <a:prstGeom prst="rect">
                <a:avLst/>
              </a:prstGeom>
              <a:noFill/>
            </p:spPr>
            <p:txBody>
              <a:bodyPr wrap="square" rtlCol="0">
                <a:spAutoFit/>
              </a:bodyPr>
              <a:lstStyle/>
              <a:p>
                <a:r>
                  <a:rPr lang="en-US" sz="1600"/>
                  <a:t>Lược bỏ thông tin từ cell state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1</m:t>
                        </m:r>
                      </m:sub>
                    </m:sSub>
                  </m:oMath>
                </a14:m>
                <a:endParaRPr lang="en-US" sz="1600"/>
              </a:p>
              <a:p>
                <a:r>
                  <a:rPr lang="en-US" sz="1600"/>
                  <a:t>Bổ sung thông tin từ input hiện tại </a:t>
                </a:r>
              </a:p>
            </p:txBody>
          </p:sp>
        </mc:Choice>
        <mc:Fallback xmlns="">
          <p:sp>
            <p:nvSpPr>
              <p:cNvPr id="3" name="Hộp Văn bản 2">
                <a:extLst>
                  <a:ext uri="{FF2B5EF4-FFF2-40B4-BE49-F238E27FC236}">
                    <a16:creationId xmlns:a16="http://schemas.microsoft.com/office/drawing/2014/main" id="{5B760B41-7165-4903-9BC3-FC406DD3C494}"/>
                  </a:ext>
                </a:extLst>
              </p:cNvPr>
              <p:cNvSpPr txBox="1">
                <a:spLocks noRot="1" noChangeAspect="1" noMove="1" noResize="1" noEditPoints="1" noAdjustHandles="1" noChangeArrowheads="1" noChangeShapeType="1" noTextEdit="1"/>
              </p:cNvSpPr>
              <p:nvPr/>
            </p:nvSpPr>
            <p:spPr>
              <a:xfrm>
                <a:off x="786151" y="1231900"/>
                <a:ext cx="6681449" cy="584775"/>
              </a:xfrm>
              <a:prstGeom prst="rect">
                <a:avLst/>
              </a:prstGeom>
              <a:blipFill>
                <a:blip r:embed="rId3"/>
                <a:stretch>
                  <a:fillRect l="-547" t="-3125" b="-12500"/>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25F3A4A6-6BDC-4824-8A50-0DCCDF1AD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51" y="2035407"/>
            <a:ext cx="7302500" cy="225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80950"/>
      </p:ext>
    </p:extLst>
  </p:cSld>
  <p:clrMapOvr>
    <a:masterClrMapping/>
  </p:clrMapOvr>
  <p:transition advTm="24251">
    <p:fade thruBlk="1"/>
  </p:transition>
  <p:extLst>
    <p:ext uri="{3A86A75C-4F4B-4683-9AE1-C65F6400EC91}">
      <p14:laserTraceLst xmlns:p14="http://schemas.microsoft.com/office/powerpoint/2010/main">
        <p14:tracePtLst>
          <p14:tracePt t="73" x="28575" y="2300288"/>
          <p14:tracePt t="104" x="65088" y="2271713"/>
          <p14:tracePt t="112" x="93663" y="2233613"/>
          <p14:tracePt t="122" x="112713" y="2224088"/>
          <p14:tracePt t="129" x="141288" y="2197100"/>
          <p14:tracePt t="137" x="160338" y="2178050"/>
          <p14:tracePt t="153" x="168275" y="2168525"/>
          <p14:tracePt t="158" x="177800" y="2168525"/>
          <p14:tracePt t="167" x="187325" y="2149475"/>
          <p14:tracePt t="174" x="225425" y="2111375"/>
          <p14:tracePt t="184" x="244475" y="2092325"/>
          <p14:tracePt t="190" x="263525" y="2084388"/>
          <p14:tracePt t="200" x="280988" y="2065338"/>
          <p14:tracePt t="206" x="309563" y="2055813"/>
          <p14:tracePt t="215" x="328613" y="2036763"/>
          <p14:tracePt t="223" x="347663" y="2017713"/>
          <p14:tracePt t="230" x="366713" y="1998663"/>
          <p14:tracePt t="246" x="376238" y="1989138"/>
          <p14:tracePt t="260" x="384175" y="1981200"/>
          <p14:tracePt t="268" x="393700" y="1971675"/>
          <p14:tracePt t="276" x="403225" y="1962150"/>
          <p14:tracePt t="284" x="412750" y="1962150"/>
          <p14:tracePt t="292" x="431800" y="1952625"/>
          <p14:tracePt t="301" x="469900" y="1952625"/>
          <p14:tracePt t="308" x="515938" y="1952625"/>
          <p14:tracePt t="317" x="525463" y="1952625"/>
          <p14:tracePt t="325" x="554038" y="1952625"/>
          <p14:tracePt t="334" x="582613" y="1952625"/>
          <p14:tracePt t="340" x="600075" y="1952625"/>
          <p14:tracePt t="351" x="619125" y="1952625"/>
          <p14:tracePt t="355" x="638175" y="1943100"/>
          <p14:tracePt t="362" x="657225" y="1943100"/>
          <p14:tracePt t="371" x="666750" y="1933575"/>
          <p14:tracePt t="378" x="676275" y="1933575"/>
          <p14:tracePt t="387" x="695325" y="1924050"/>
          <p14:tracePt t="394" x="712788" y="1924050"/>
          <p14:tracePt t="403" x="722313" y="1905000"/>
          <p14:tracePt t="410" x="731838" y="1905000"/>
          <p14:tracePt t="418" x="731838" y="1895475"/>
          <p14:tracePt t="426" x="750888" y="1885950"/>
          <p14:tracePt t="434" x="760413" y="1876425"/>
          <p14:tracePt t="449" x="779463" y="1876425"/>
          <p14:tracePt t="450" x="788988" y="1858963"/>
          <p14:tracePt t="456" x="808038" y="1839913"/>
          <p14:tracePt t="464" x="825500" y="1830388"/>
          <p14:tracePt t="472" x="854075" y="1820863"/>
          <p14:tracePt t="480" x="863600" y="1801813"/>
          <p14:tracePt t="488" x="892175" y="1782763"/>
          <p14:tracePt t="496" x="920750" y="1765300"/>
          <p14:tracePt t="505" x="938213" y="1746250"/>
          <p14:tracePt t="512" x="957263" y="1727200"/>
          <p14:tracePt t="521" x="966788" y="1717675"/>
          <p14:tracePt t="528" x="976313" y="1698625"/>
          <p14:tracePt t="534" x="995363" y="1679575"/>
          <p14:tracePt t="542" x="1004888" y="1660525"/>
          <p14:tracePt t="550" x="1004888" y="1652588"/>
          <p14:tracePt t="558" x="1014413" y="1633538"/>
          <p14:tracePt t="567" x="1023938" y="1585913"/>
          <p14:tracePt t="574" x="1050925" y="1549400"/>
          <p14:tracePt t="585" x="1069975" y="1520825"/>
          <p14:tracePt t="590" x="1089025" y="1473200"/>
          <p14:tracePt t="600" x="1117600" y="1454150"/>
          <p14:tracePt t="606" x="1127125" y="1427163"/>
          <p14:tracePt t="614" x="1144588" y="1398588"/>
          <p14:tracePt t="622" x="1154113" y="1370013"/>
          <p14:tracePt t="630" x="1163638" y="1360488"/>
          <p14:tracePt t="637" x="1163638" y="1350963"/>
          <p14:tracePt t="645" x="1173163" y="1341438"/>
          <p14:tracePt t="660" x="1173163" y="1333500"/>
          <p14:tracePt t="684" x="1182688" y="1323975"/>
          <p14:tracePt t="700" x="1182688" y="1314450"/>
          <p14:tracePt t="724" x="1182688" y="1304925"/>
          <p14:tracePt t="738" x="1192213" y="1304925"/>
          <p14:tracePt t="966" x="1201738" y="1295400"/>
          <p14:tracePt t="974" x="1220788" y="1276350"/>
          <p14:tracePt t="984" x="1239838" y="1247775"/>
          <p14:tracePt t="990" x="1276350" y="1220788"/>
          <p14:tracePt t="1001" x="1295400" y="1201738"/>
          <p14:tracePt t="1006" x="1333500" y="1192213"/>
          <p14:tracePt t="1015" x="1360488" y="1192213"/>
          <p14:tracePt t="1021" x="1389063" y="1192213"/>
          <p14:tracePt t="1029" x="1427163" y="1192213"/>
          <p14:tracePt t="1037" x="1455738" y="1192213"/>
          <p14:tracePt t="1047" x="1492250" y="1192213"/>
          <p14:tracePt t="1052" x="1511300" y="1201738"/>
          <p14:tracePt t="1060" x="1539875" y="1201738"/>
          <p14:tracePt t="1068" x="1558925" y="1211263"/>
          <p14:tracePt t="1076" x="1595438" y="1211263"/>
          <p14:tracePt t="1084" x="1624013" y="1211263"/>
          <p14:tracePt t="1092" x="1633538" y="1211263"/>
          <p14:tracePt t="1100" x="1671638" y="1201738"/>
          <p14:tracePt t="1106" x="1698625" y="1182688"/>
          <p14:tracePt t="1114" x="1717675" y="1173163"/>
          <p14:tracePt t="1122" x="1727200" y="1173163"/>
          <p14:tracePt t="1130" x="1755775" y="1154113"/>
          <p14:tracePt t="1138" x="1784350" y="1135063"/>
          <p14:tracePt t="1146" x="1801813" y="1125538"/>
          <p14:tracePt t="1155" x="1811338" y="1125538"/>
          <p14:tracePt t="1162" x="1820863" y="1125538"/>
          <p14:tracePt t="1178" x="1820863" y="1135063"/>
          <p14:tracePt t="1187" x="1811338" y="1135063"/>
          <p14:tracePt t="1194" x="1811338" y="1154113"/>
          <p14:tracePt t="1405" x="1820863" y="1154113"/>
          <p14:tracePt t="1412" x="1868488" y="1108075"/>
          <p14:tracePt t="1422" x="1897063" y="1079500"/>
          <p14:tracePt t="1428" x="1905000" y="1069975"/>
          <p14:tracePt t="1437" x="1914525" y="1060450"/>
          <p14:tracePt t="1460" x="1924050" y="1060450"/>
          <p14:tracePt t="1468" x="1924050" y="1050925"/>
          <p14:tracePt t="1562" x="1924050" y="1041400"/>
          <p14:tracePt t="1578" x="1933575" y="1041400"/>
          <p14:tracePt t="1600" x="1933575" y="1031875"/>
          <p14:tracePt t="1650" x="1933575" y="1022350"/>
          <p14:tracePt t="1656" x="1943100" y="1022350"/>
          <p14:tracePt t="1664" x="1952625" y="1014413"/>
          <p14:tracePt t="1680" x="1962150" y="1004888"/>
          <p14:tracePt t="1694" x="1962150" y="995363"/>
          <p14:tracePt t="1703" x="1971675" y="995363"/>
          <p14:tracePt t="1900" x="1971675" y="985838"/>
          <p14:tracePt t="1914" x="1990725" y="985838"/>
          <p14:tracePt t="1922" x="2009775" y="985838"/>
          <p14:tracePt t="1930" x="2036763" y="985838"/>
          <p14:tracePt t="1939" x="2065338" y="985838"/>
          <p14:tracePt t="1947" x="2074863" y="985838"/>
          <p14:tracePt t="1955" x="2093913" y="985838"/>
          <p14:tracePt t="1962" x="2112963" y="985838"/>
          <p14:tracePt t="2017" x="2122488" y="985838"/>
          <p14:tracePt t="2024" x="2130425" y="985838"/>
          <p14:tracePt t="2040" x="2139950" y="985838"/>
          <p14:tracePt t="2056" x="2149475" y="985838"/>
          <p14:tracePt t="2197" x="2159000" y="985838"/>
          <p14:tracePt t="2204" x="2168525" y="985838"/>
          <p14:tracePt t="2212" x="2187575" y="985838"/>
          <p14:tracePt t="2221" x="2216150" y="985838"/>
          <p14:tracePt t="2228" x="2233613" y="985838"/>
          <p14:tracePt t="2237" x="2252663" y="985838"/>
          <p14:tracePt t="2245" x="2290763" y="985838"/>
          <p14:tracePt t="2252" x="2319338" y="985838"/>
          <p14:tracePt t="2259" x="2346325" y="985838"/>
          <p14:tracePt t="2267" x="2384425" y="985838"/>
          <p14:tracePt t="2275" x="2403475" y="985838"/>
          <p14:tracePt t="2283" x="2432050" y="985838"/>
          <p14:tracePt t="2290" x="2459038" y="985838"/>
          <p14:tracePt t="2300" x="2487613" y="985838"/>
          <p14:tracePt t="2306" x="2516188" y="976313"/>
          <p14:tracePt t="2315" x="2525713" y="976313"/>
          <p14:tracePt t="2322" x="2554288" y="976313"/>
          <p14:tracePt t="2331" x="2581275" y="966788"/>
          <p14:tracePt t="2338" x="2609850" y="966788"/>
          <p14:tracePt t="2346" x="2638425" y="957263"/>
          <p14:tracePt t="2352" x="2667000" y="957263"/>
          <p14:tracePt t="2360" x="2693988" y="957263"/>
          <p14:tracePt t="2392" x="2713038" y="957263"/>
          <p14:tracePt t="2400" x="2751138" y="957263"/>
          <p14:tracePt t="2408" x="2787650" y="957263"/>
          <p14:tracePt t="2417" x="2806700" y="957263"/>
          <p14:tracePt t="2425" x="2863850" y="957263"/>
          <p14:tracePt t="2433" x="2890838" y="966788"/>
          <p14:tracePt t="2440" x="2928938" y="966788"/>
          <p14:tracePt t="2446" x="2957513" y="966788"/>
          <p14:tracePt t="2456" x="2976563" y="966788"/>
          <p14:tracePt t="2462" x="3003550" y="966788"/>
          <p14:tracePt t="2471" x="3013075" y="966788"/>
          <p14:tracePt t="2478" x="3032125" y="966788"/>
          <p14:tracePt t="2487" x="3041650" y="966788"/>
          <p14:tracePt t="2494" x="3060700" y="966788"/>
          <p14:tracePt t="2510" x="3070225" y="966788"/>
          <p14:tracePt t="2520" x="3089275" y="966788"/>
          <p14:tracePt t="2526" x="3106738" y="966788"/>
          <p14:tracePt t="2534" x="3116263" y="966788"/>
          <p14:tracePt t="2550" x="3125788" y="966788"/>
          <p14:tracePt t="2556" x="3135313" y="966788"/>
          <p14:tracePt t="2565" x="3144838" y="966788"/>
          <p14:tracePt t="2573" x="3154363" y="966788"/>
          <p14:tracePt t="2589" x="3163888" y="966788"/>
          <p14:tracePt t="2596" x="3173413" y="966788"/>
          <p14:tracePt t="2604" x="3182938" y="966788"/>
          <p14:tracePt t="2612" x="3192463" y="966788"/>
          <p14:tracePt t="2642" x="3201988" y="966788"/>
          <p14:tracePt t="2659" x="3211513" y="966788"/>
          <p14:tracePt t="2952" x="3773488" y="1089025"/>
          <p14:tracePt t="2956" x="3802063" y="1098550"/>
          <p14:tracePt t="2964" x="3840163" y="1108075"/>
          <p14:tracePt t="2972" x="3876675" y="1117600"/>
          <p14:tracePt t="2980" x="3933825" y="1125538"/>
          <p14:tracePt t="2988" x="3979863" y="1154113"/>
          <p14:tracePt t="2997" x="4017963" y="1163638"/>
          <p14:tracePt t="3005" x="4065588" y="1173163"/>
          <p14:tracePt t="3012" x="4102100" y="1182688"/>
          <p14:tracePt t="3019" x="4130675" y="1192213"/>
          <p14:tracePt t="3026" x="4159250" y="1201738"/>
          <p14:tracePt t="3034" x="4178300" y="1201738"/>
          <p14:tracePt t="3042" x="4195763" y="1211263"/>
          <p14:tracePt t="3051" x="4214813" y="1211263"/>
          <p14:tracePt t="3058" x="4214813" y="1220788"/>
          <p14:tracePt t="3067" x="4233863" y="1220788"/>
          <p14:tracePt t="3099" x="4262438" y="1220788"/>
          <p14:tracePt t="3101" x="4271963" y="1230313"/>
          <p14:tracePt t="3106" x="4281488" y="1230313"/>
          <p14:tracePt t="3112" x="4300538" y="1238250"/>
          <p14:tracePt t="3121" x="4318000" y="1238250"/>
          <p14:tracePt t="3129" x="4337050" y="1238250"/>
          <p14:tracePt t="3137" x="4356100" y="1247775"/>
          <p14:tracePt t="3144" x="4375150" y="1247775"/>
          <p14:tracePt t="3153" x="4375150" y="1257300"/>
          <p14:tracePt t="3161" x="4384675" y="1266825"/>
          <p14:tracePt t="3168" x="4403725" y="1276350"/>
          <p14:tracePt t="3176" x="4411663" y="1276350"/>
          <p14:tracePt t="3184" x="4411663" y="1285875"/>
          <p14:tracePt t="3193" x="4421188" y="1285875"/>
          <p14:tracePt t="3200" x="4430713" y="1295400"/>
          <p14:tracePt t="3209" x="4440238" y="1295400"/>
          <p14:tracePt t="3215" x="4449763" y="1304925"/>
          <p14:tracePt t="3223" x="4449763" y="1314450"/>
          <p14:tracePt t="3230" x="4459288" y="1314450"/>
          <p14:tracePt t="3239" x="4468813" y="1333500"/>
          <p14:tracePt t="3247" x="4478338" y="1333500"/>
          <p14:tracePt t="3255" x="4487863" y="1333500"/>
          <p14:tracePt t="3263" x="4487863" y="1341438"/>
          <p14:tracePt t="3271" x="4487863" y="1350963"/>
          <p14:tracePt t="3279" x="4497388" y="1350963"/>
          <p14:tracePt t="3287" x="4497388" y="1360488"/>
          <p14:tracePt t="3295" x="4497388" y="1370013"/>
          <p14:tracePt t="3309" x="4506913" y="1370013"/>
          <p14:tracePt t="3333" x="4516438" y="1379538"/>
          <p14:tracePt t="3365" x="4516438" y="1389063"/>
          <p14:tracePt t="3663" x="4524375" y="1398588"/>
          <p14:tracePt t="3765" x="4524375" y="1408113"/>
          <p14:tracePt t="3819" x="4524375" y="1417638"/>
          <p14:tracePt t="3834" x="4524375" y="1427163"/>
          <p14:tracePt t="3859" x="4524375" y="1436688"/>
          <p14:tracePt t="3881" x="4524375" y="1446213"/>
          <p14:tracePt t="3905" x="4524375" y="1454150"/>
          <p14:tracePt t="3912" x="4524375" y="1463675"/>
          <p14:tracePt t="3921" x="4524375" y="1473200"/>
          <p14:tracePt t="3929" x="4524375" y="1482725"/>
          <p14:tracePt t="3945" x="4524375" y="1492250"/>
          <p14:tracePt t="3953" x="4524375" y="1501775"/>
          <p14:tracePt t="3961" x="4524375" y="1511300"/>
          <p14:tracePt t="3967" x="4524375" y="1520825"/>
          <p14:tracePt t="3974" x="4524375" y="1530350"/>
          <p14:tracePt t="3983" x="4524375" y="1539875"/>
          <p14:tracePt t="3991" x="4524375" y="1549400"/>
          <p14:tracePt t="4000" x="4524375" y="1557338"/>
          <p14:tracePt t="4007" x="4524375" y="1566863"/>
          <p14:tracePt t="4014" x="4524375" y="1576388"/>
          <p14:tracePt t="4023" x="4524375" y="1585913"/>
          <p14:tracePt t="4031" x="4524375" y="1595438"/>
          <p14:tracePt t="4038" x="4524375" y="1604963"/>
          <p14:tracePt t="4047" x="4524375" y="1614488"/>
          <p14:tracePt t="4055" x="4524375" y="1624013"/>
          <p14:tracePt t="4069" x="4524375" y="1643063"/>
          <p14:tracePt t="4077" x="4524375" y="1652588"/>
          <p14:tracePt t="4084" x="4524375" y="1660525"/>
          <p14:tracePt t="4093" x="4524375" y="1679575"/>
          <p14:tracePt t="4100" x="4524375" y="1698625"/>
          <p14:tracePt t="4109" x="4524375" y="1727200"/>
          <p14:tracePt t="4119" x="4524375" y="1746250"/>
          <p14:tracePt t="4124" x="4524375" y="1773238"/>
          <p14:tracePt t="4141" x="4524375" y="1792288"/>
          <p14:tracePt t="4150" x="4533900" y="1811338"/>
          <p14:tracePt t="4158" x="4533900" y="1830388"/>
          <p14:tracePt t="4163" x="4533900" y="1839913"/>
          <p14:tracePt t="4171" x="4533900" y="1849438"/>
          <p14:tracePt t="4178" x="4533900" y="1858963"/>
          <p14:tracePt t="4187" x="4533900" y="1868488"/>
          <p14:tracePt t="4196" x="4533900" y="1885950"/>
          <p14:tracePt t="4203" x="4533900" y="1914525"/>
          <p14:tracePt t="4210" x="4533900" y="1924050"/>
          <p14:tracePt t="4219" x="4533900" y="1943100"/>
          <p14:tracePt t="4226" x="4524375" y="1971675"/>
          <p14:tracePt t="4234" x="4524375" y="1989138"/>
          <p14:tracePt t="4242" x="4516438" y="2017713"/>
          <p14:tracePt t="4250" x="4516438" y="2046288"/>
          <p14:tracePt t="4259" x="4506913" y="2074863"/>
          <p14:tracePt t="4264" x="4497388" y="2101850"/>
          <p14:tracePt t="4273" x="4497388" y="2130425"/>
          <p14:tracePt t="4281" x="4487863" y="2159000"/>
          <p14:tracePt t="4289" x="4487863" y="2178050"/>
          <p14:tracePt t="4297" x="4478338" y="2205038"/>
          <p14:tracePt t="4304" x="4468813" y="2233613"/>
          <p14:tracePt t="4312" x="4459288" y="2252663"/>
          <p14:tracePt t="4321" x="4449763" y="2271713"/>
          <p14:tracePt t="4329" x="4440238" y="2281238"/>
          <p14:tracePt t="4337" x="4440238" y="2290763"/>
          <p14:tracePt t="4345" x="4440238" y="2300288"/>
          <p14:tracePt t="4359" x="4430713" y="2300288"/>
          <p14:tracePt t="4374" x="4430713" y="2308225"/>
          <p14:tracePt t="4391" x="4430713" y="2317750"/>
          <p14:tracePt t="4401" x="4430713" y="2327275"/>
          <p14:tracePt t="4423" x="4421188" y="2327275"/>
          <p14:tracePt t="4430" x="4421188" y="2336800"/>
          <p14:tracePt t="4525" x="4421188" y="2346325"/>
          <p14:tracePt t="4538" x="4411663" y="2346325"/>
          <p14:tracePt t="4563" x="4411663" y="2355850"/>
          <p14:tracePt t="4594" x="4411663" y="2365375"/>
          <p14:tracePt t="4626" x="4411663" y="2374900"/>
          <p14:tracePt t="4650" x="4403725" y="2384425"/>
          <p14:tracePt t="4664" x="4403725" y="2393950"/>
          <p14:tracePt t="4681" x="4403725" y="2403475"/>
          <p14:tracePt t="4688" x="4394200" y="2403475"/>
          <p14:tracePt t="4712" x="4384675" y="2411413"/>
          <p14:tracePt t="4735" x="4384675" y="2420938"/>
          <p14:tracePt t="4742" x="4375150" y="2420938"/>
          <p14:tracePt t="4758" x="4375150" y="2430463"/>
          <p14:tracePt t="4783" x="4375150" y="2439988"/>
          <p14:tracePt t="4800" x="4365625" y="2439988"/>
          <p14:tracePt t="4837" x="4356100" y="2439988"/>
          <p14:tracePt t="4869" x="4356100" y="2449513"/>
          <p14:tracePt t="4894" x="4346575" y="2449513"/>
          <p14:tracePt t="5362" x="4337050" y="2449513"/>
          <p14:tracePt t="5409" x="4327525" y="2449513"/>
          <p14:tracePt t="5417" x="4327525" y="2439988"/>
          <p14:tracePt t="5450" x="4318000" y="2439988"/>
          <p14:tracePt t="5457" x="4318000" y="2430463"/>
          <p14:tracePt t="5503" x="4308475" y="2430463"/>
          <p14:tracePt t="5519" x="4308475" y="2420938"/>
          <p14:tracePt t="5551" x="4300538" y="2420938"/>
          <p14:tracePt t="5566" x="4300538" y="2411413"/>
          <p14:tracePt t="5605" x="4291013" y="2411413"/>
          <p14:tracePt t="5629" x="4281488" y="2403475"/>
          <p14:tracePt t="5645" x="4271963" y="2403475"/>
          <p14:tracePt t="5653" x="4271963" y="2393950"/>
          <p14:tracePt t="5661" x="4271963" y="2384425"/>
          <p14:tracePt t="5669" x="4262438" y="2384425"/>
          <p14:tracePt t="5677" x="4252913" y="2374900"/>
          <p14:tracePt t="5691" x="4243388" y="2374900"/>
          <p14:tracePt t="5706" x="4233863" y="2374900"/>
          <p14:tracePt t="5723" x="4224338" y="2365375"/>
          <p14:tracePt t="5733" x="4214813" y="2365375"/>
          <p14:tracePt t="5739" x="4205288" y="2365375"/>
          <p14:tracePt t="5746" x="4195763" y="2365375"/>
          <p14:tracePt t="5755" x="4195763" y="2355850"/>
          <p14:tracePt t="5763" x="4187825" y="2355850"/>
          <p14:tracePt t="5771" x="4168775" y="2355850"/>
          <p14:tracePt t="5776" x="4159250" y="2346325"/>
          <p14:tracePt t="5784" x="4149725" y="2346325"/>
          <p14:tracePt t="5800" x="4140200" y="2346325"/>
          <p14:tracePt t="5809" x="4130675" y="2346325"/>
          <p14:tracePt t="5817" x="4121150" y="2336800"/>
          <p14:tracePt t="5833" x="4111625" y="2336800"/>
          <p14:tracePt t="5840" x="4111625" y="2327275"/>
          <p14:tracePt t="5851" x="4102100" y="2327275"/>
          <p14:tracePt t="5857" x="4092575" y="2327275"/>
          <p14:tracePt t="5865" x="4083050" y="2317750"/>
          <p14:tracePt t="5879" x="4075113" y="2308225"/>
          <p14:tracePt t="5903" x="4065588" y="2308225"/>
          <p14:tracePt t="5918" x="4056063" y="2308225"/>
          <p14:tracePt t="5927" x="4046538" y="2308225"/>
          <p14:tracePt t="5934" x="4046538" y="2300288"/>
          <p14:tracePt t="5972" x="4037013" y="2300288"/>
          <p14:tracePt t="5989" x="4037013" y="2290763"/>
          <p14:tracePt t="6005" x="4027488" y="2290763"/>
          <p14:tracePt t="6029" x="4017963" y="2290763"/>
          <p14:tracePt t="6037" x="4017963" y="2281238"/>
          <p14:tracePt t="6054" x="4008438" y="2281238"/>
          <p14:tracePt t="6083" x="4008438" y="2271713"/>
          <p14:tracePt t="6139" x="3998913" y="2271713"/>
          <p14:tracePt t="6153" x="3989388" y="2271713"/>
          <p14:tracePt t="6169" x="3979863" y="2271713"/>
          <p14:tracePt t="6216" x="3971925" y="2262188"/>
          <p14:tracePt t="6249" x="3971925" y="2252663"/>
          <p14:tracePt t="6263" x="3971925" y="2243138"/>
          <p14:tracePt t="6271" x="3971925" y="2233613"/>
          <p14:tracePt t="6288" x="3971925" y="2214563"/>
          <p14:tracePt t="6295" x="3971925" y="2197100"/>
          <p14:tracePt t="6302" x="3971925" y="2187575"/>
          <p14:tracePt t="6310" x="3971925" y="2178050"/>
          <p14:tracePt t="6318" x="3971925" y="2168525"/>
          <p14:tracePt t="6327" x="3971925" y="2159000"/>
          <p14:tracePt t="6334" x="3971925" y="2139950"/>
          <p14:tracePt t="6350" x="3971925" y="2130425"/>
          <p14:tracePt t="6356" x="3971925" y="2120900"/>
          <p14:tracePt t="6364" x="3971925" y="2111375"/>
          <p14:tracePt t="6372" x="3971925" y="2101850"/>
          <p14:tracePt t="6397" x="3971925" y="2092325"/>
          <p14:tracePt t="6405" x="3979863" y="2084388"/>
          <p14:tracePt t="6421" x="3979863" y="2074863"/>
          <p14:tracePt t="6437" x="3979863" y="2065338"/>
          <p14:tracePt t="6450" x="3989388" y="2065338"/>
          <p14:tracePt t="6475" x="3989388" y="2055813"/>
          <p14:tracePt t="6491" x="3989388" y="2046288"/>
          <p14:tracePt t="6506" x="3989388" y="2036763"/>
          <p14:tracePt t="6523" x="3989388" y="2027238"/>
          <p14:tracePt t="6530" x="3998913" y="2027238"/>
          <p14:tracePt t="6538" x="3998913" y="2017713"/>
          <p14:tracePt t="6545" x="3998913" y="2008188"/>
          <p14:tracePt t="6552" x="3998913" y="1998663"/>
          <p14:tracePt t="6560" x="4008438" y="1981200"/>
          <p14:tracePt t="6568" x="4017963" y="1981200"/>
          <p14:tracePt t="6577" x="4017963" y="1971675"/>
          <p14:tracePt t="6584" x="4027488" y="1962150"/>
          <p14:tracePt t="6593" x="4027488" y="1952625"/>
          <p14:tracePt t="6600" x="4037013" y="1943100"/>
          <p14:tracePt t="6617" x="4037013" y="1924050"/>
          <p14:tracePt t="6625" x="4046538" y="1914525"/>
          <p14:tracePt t="6631" x="4046538" y="1905000"/>
          <p14:tracePt t="6638" x="4056063" y="1895475"/>
          <p14:tracePt t="6646" x="4065588" y="1885950"/>
          <p14:tracePt t="6656" x="4065588" y="1876425"/>
          <p14:tracePt t="6663" x="4075113" y="1868488"/>
          <p14:tracePt t="6671" x="4075113" y="1858963"/>
          <p14:tracePt t="6679" x="4083050" y="1858963"/>
          <p14:tracePt t="6687" x="4083050" y="1849438"/>
          <p14:tracePt t="6695" x="4083050" y="1839913"/>
          <p14:tracePt t="6703" x="4083050" y="1830388"/>
          <p14:tracePt t="6710" x="4083050" y="1820863"/>
          <p14:tracePt t="6719" x="4092575" y="1820863"/>
          <p14:tracePt t="6734" x="4102100" y="1811338"/>
          <p14:tracePt t="6756" x="4111625" y="1801813"/>
          <p14:tracePt t="6772" x="4121150" y="1801813"/>
          <p14:tracePt t="6797" x="4121150" y="1792288"/>
          <p14:tracePt t="6821" x="4121150" y="1782763"/>
          <p14:tracePt t="6827" x="4130675" y="1782763"/>
          <p14:tracePt t="6842" x="4140200" y="1782763"/>
          <p14:tracePt t="6867" x="4149725" y="1782763"/>
          <p14:tracePt t="6875" x="4149725" y="1773238"/>
          <p14:tracePt t="6899" x="4159250" y="1773238"/>
          <p14:tracePt t="6915" x="4159250" y="1765300"/>
          <p14:tracePt t="6977" x="4159250" y="1755775"/>
          <p14:tracePt t="7015" x="4168775" y="1755775"/>
          <p14:tracePt t="7031" x="4168775" y="1746250"/>
          <p14:tracePt t="7063" x="4178300" y="1746250"/>
          <p14:tracePt t="7095" x="4178300" y="1736725"/>
          <p14:tracePt t="7166" x="4178300" y="1727200"/>
          <p14:tracePt t="7258" x="4168775" y="1727200"/>
          <p14:tracePt t="7266" x="4159250" y="1727200"/>
          <p14:tracePt t="7274" x="4159250" y="1736725"/>
          <p14:tracePt t="7284" x="4149725" y="1736725"/>
          <p14:tracePt t="7290" x="4140200" y="1736725"/>
          <p14:tracePt t="7300" x="4121150" y="1755775"/>
          <p14:tracePt t="7305" x="4102100" y="1765300"/>
          <p14:tracePt t="7312" x="4102100" y="1773238"/>
          <p14:tracePt t="7321" x="4083050" y="1782763"/>
          <p14:tracePt t="7328" x="4075113" y="1792288"/>
          <p14:tracePt t="7337" x="4056063" y="1801813"/>
          <p14:tracePt t="7344" x="4046538" y="1811338"/>
          <p14:tracePt t="7353" x="4046538" y="1820863"/>
          <p14:tracePt t="7360" x="4037013" y="1830388"/>
          <p14:tracePt t="7368" x="4017963" y="1839913"/>
          <p14:tracePt t="7376" x="3998913" y="1858963"/>
          <p14:tracePt t="7384" x="3989388" y="1858963"/>
          <p14:tracePt t="7392" x="3971925" y="1868488"/>
          <p14:tracePt t="7400" x="3971925" y="1876425"/>
          <p14:tracePt t="7406" x="3952875" y="1895475"/>
          <p14:tracePt t="7414" x="3933825" y="1905000"/>
          <p14:tracePt t="7422" x="3914775" y="1914525"/>
          <p14:tracePt t="7430" x="3895725" y="1924050"/>
          <p14:tracePt t="7438" x="3876675" y="1933575"/>
          <p14:tracePt t="7446" x="3849688" y="1943100"/>
          <p14:tracePt t="7454" x="3830638" y="1962150"/>
          <p14:tracePt t="7462" x="3802063" y="1971675"/>
          <p14:tracePt t="7471" x="3783013" y="1981200"/>
          <p14:tracePt t="7478" x="3746500" y="1989138"/>
          <p14:tracePt t="7487" x="3727450" y="1998663"/>
          <p14:tracePt t="7493" x="3708400" y="2008188"/>
          <p14:tracePt t="7501" x="3689350" y="2017713"/>
          <p14:tracePt t="7510" x="3679825" y="2017713"/>
          <p14:tracePt t="7524" x="3670300" y="2027238"/>
          <p14:tracePt t="7534" x="3660775" y="2027238"/>
          <p14:tracePt t="7551" x="3643313" y="2027238"/>
          <p14:tracePt t="7556" x="3624263" y="2027238"/>
          <p14:tracePt t="7564" x="3595688" y="2036763"/>
          <p14:tracePt t="7572" x="3567113" y="2046288"/>
          <p14:tracePt t="7581" x="3538538" y="2046288"/>
          <p14:tracePt t="7587" x="3502025" y="2046288"/>
          <p14:tracePt t="7595" x="3463925" y="2065338"/>
          <p14:tracePt t="7603" x="3435350" y="2074863"/>
          <p14:tracePt t="7610" x="3398838" y="2074863"/>
          <p14:tracePt t="7618" x="3351213" y="2084388"/>
          <p14:tracePt t="7627" x="3322638" y="2084388"/>
          <p14:tracePt t="7634" x="3295650" y="2092325"/>
          <p14:tracePt t="7642" x="3257550" y="2092325"/>
          <p14:tracePt t="7650" x="3228975" y="2101850"/>
          <p14:tracePt t="7659" x="3219450" y="2101850"/>
          <p14:tracePt t="7667" x="3192463" y="2101850"/>
          <p14:tracePt t="7675" x="3182938" y="2101850"/>
          <p14:tracePt t="7684" x="3154363" y="2111375"/>
          <p14:tracePt t="7689" x="3135313" y="2120900"/>
          <p14:tracePt t="7696" x="3106738" y="2130425"/>
          <p14:tracePt t="7705" x="3089275" y="2149475"/>
          <p14:tracePt t="7713" x="3060700" y="2159000"/>
          <p14:tracePt t="7721" x="3051175" y="2159000"/>
          <p14:tracePt t="7729" x="3032125" y="2168525"/>
          <p14:tracePt t="8113" x="3041650" y="2159000"/>
          <p14:tracePt t="8121" x="3041650" y="2149475"/>
          <p14:tracePt t="8145" x="3041650" y="2139950"/>
          <p14:tracePt t="8168" x="3041650" y="2130425"/>
          <p14:tracePt t="8191" x="3041650" y="2120900"/>
          <p14:tracePt t="8207" x="3041650" y="2111375"/>
          <p14:tracePt t="8450" x="3032125" y="2111375"/>
          <p14:tracePt t="8457" x="3022600" y="2111375"/>
          <p14:tracePt t="8465" x="3003550" y="2111375"/>
          <p14:tracePt t="8473" x="2994025" y="2120900"/>
          <p14:tracePt t="8481" x="2957513" y="2130425"/>
          <p14:tracePt t="8489" x="2928938" y="2139950"/>
          <p14:tracePt t="8496" x="2882900" y="2149475"/>
          <p14:tracePt t="8505" x="2806700" y="2159000"/>
          <p14:tracePt t="8513" x="2751138" y="2178050"/>
          <p14:tracePt t="8522" x="2657475" y="2197100"/>
          <p14:tracePt t="8529" x="2535238" y="2224088"/>
          <p14:tracePt t="8537" x="2432050" y="2271713"/>
          <p14:tracePt t="8545" x="2338388" y="2308225"/>
          <p14:tracePt t="8550" x="2262188" y="2336800"/>
          <p14:tracePt t="8559" x="2187575" y="2374900"/>
          <p14:tracePt t="8567" x="2139950" y="2403475"/>
          <p14:tracePt t="8575" x="2046288" y="2449513"/>
          <p14:tracePt t="8584" x="2009775" y="2468563"/>
          <p14:tracePt t="8591" x="1924050" y="2506663"/>
          <p14:tracePt t="8600" x="1811338" y="2581275"/>
          <p14:tracePt t="8607" x="1717675" y="2619375"/>
          <p14:tracePt t="8614" x="1643063" y="2655888"/>
          <p14:tracePt t="8622" x="1585913" y="2665413"/>
          <p14:tracePt t="8630" x="1511300" y="2703513"/>
          <p14:tracePt t="8637" x="1455738" y="2722563"/>
          <p14:tracePt t="8644" x="1408113" y="2740025"/>
          <p14:tracePt t="8652" x="1379538" y="2759075"/>
          <p14:tracePt t="8661" x="1360488" y="2768600"/>
          <p14:tracePt t="8669" x="1352550" y="2778125"/>
          <p14:tracePt t="8677" x="1333500" y="2797175"/>
          <p14:tracePt t="8692" x="1323975" y="2797175"/>
          <p14:tracePt t="8700" x="1314450" y="2806700"/>
          <p14:tracePt t="8709" x="1314450" y="2816225"/>
          <p14:tracePt t="8717" x="1304925" y="2816225"/>
          <p14:tracePt t="8725" x="1295400" y="2825750"/>
          <p14:tracePt t="8734" x="1295400" y="2835275"/>
          <p14:tracePt t="8763" x="1285875" y="2835275"/>
          <p14:tracePt t="8778" x="1285875" y="2843213"/>
          <p14:tracePt t="8787" x="1276350" y="2843213"/>
          <p14:tracePt t="8896" x="1285875" y="2843213"/>
          <p14:tracePt t="8913" x="1304925" y="2835275"/>
          <p14:tracePt t="8919" x="1314450" y="2825750"/>
          <p14:tracePt t="8927" x="1333500" y="2816225"/>
          <p14:tracePt t="8934" x="1343025" y="2806700"/>
          <p14:tracePt t="8951" x="1352550" y="2797175"/>
          <p14:tracePt t="8959" x="1360488" y="2797175"/>
          <p14:tracePt t="8975" x="1370013" y="2797175"/>
          <p14:tracePt t="8984" x="1379538" y="2787650"/>
          <p14:tracePt t="8990" x="1379538" y="2778125"/>
          <p14:tracePt t="9000" x="1389063" y="2768600"/>
          <p14:tracePt t="9006" x="1408113" y="2759075"/>
          <p14:tracePt t="9015" x="1417638" y="2749550"/>
          <p14:tracePt t="9021" x="1427163" y="2740025"/>
          <p14:tracePt t="9028" x="1436688" y="2732088"/>
          <p14:tracePt t="9037" x="1446213" y="2722563"/>
          <p14:tracePt t="9045" x="1446213" y="2713038"/>
          <p14:tracePt t="9052" x="1455738" y="2713038"/>
          <p14:tracePt t="9061" x="1465263" y="2713038"/>
          <p14:tracePt t="9077" x="1465263" y="2703513"/>
          <p14:tracePt t="9084" x="1465263" y="2684463"/>
          <p14:tracePt t="9092" x="1465263" y="2665413"/>
          <p14:tracePt t="9100" x="1473200" y="2665413"/>
          <p14:tracePt t="9109" x="1473200" y="2655888"/>
          <p14:tracePt t="9114" x="1473200" y="2646363"/>
          <p14:tracePt t="9123" x="1473200" y="2636838"/>
          <p14:tracePt t="9130" x="1473200" y="2619375"/>
          <p14:tracePt t="9147" x="1473200" y="2609850"/>
          <p14:tracePt t="9155" x="1473200" y="2590800"/>
          <p14:tracePt t="9164" x="1473200" y="2581275"/>
          <p14:tracePt t="9171" x="1465263" y="2571750"/>
          <p14:tracePt t="9178" x="1455738" y="2543175"/>
          <p14:tracePt t="9187" x="1455738" y="2533650"/>
          <p14:tracePt t="9195" x="1436688" y="2506663"/>
          <p14:tracePt t="9203" x="1417638" y="2487613"/>
          <p14:tracePt t="9209" x="1398588" y="2478088"/>
          <p14:tracePt t="9217" x="1398588" y="2468563"/>
          <p14:tracePt t="9225" x="1379538" y="2449513"/>
          <p14:tracePt t="9234" x="1360488" y="2439988"/>
          <p14:tracePt t="9241" x="1352550" y="2439988"/>
          <p14:tracePt t="9250" x="1343025" y="2420938"/>
          <p14:tracePt t="9257" x="1323975" y="2420938"/>
          <p14:tracePt t="9265" x="1304925" y="2411413"/>
          <p14:tracePt t="9273" x="1285875" y="2403475"/>
          <p14:tracePt t="9281" x="1257300" y="2403475"/>
          <p14:tracePt t="9289" x="1239838" y="2393950"/>
          <p14:tracePt t="9297" x="1220788" y="2393950"/>
          <p14:tracePt t="9303" x="1192213" y="2384425"/>
          <p14:tracePt t="9310" x="1173163" y="2384425"/>
          <p14:tracePt t="9319" x="1163638" y="2384425"/>
          <p14:tracePt t="9327" x="1136650" y="2384425"/>
          <p14:tracePt t="9334" x="1117600" y="2384425"/>
          <p14:tracePt t="9343" x="1098550" y="2384425"/>
          <p14:tracePt t="9351" x="1069975" y="2384425"/>
          <p14:tracePt t="9359" x="1041400" y="2384425"/>
          <p14:tracePt t="9369" x="1023938" y="2384425"/>
          <p14:tracePt t="9374" x="995363" y="2384425"/>
          <p14:tracePt t="9445" x="976313" y="2384425"/>
          <p14:tracePt t="9453" x="966788" y="2403475"/>
          <p14:tracePt t="9461" x="957263" y="2411413"/>
          <p14:tracePt t="9469" x="938213" y="2411413"/>
          <p14:tracePt t="9477" x="920750" y="2430463"/>
          <p14:tracePt t="9500" x="911225" y="2439988"/>
          <p14:tracePt t="9507" x="901700" y="2459038"/>
          <p14:tracePt t="9515" x="882650" y="2468563"/>
          <p14:tracePt t="9523" x="882650" y="2487613"/>
          <p14:tracePt t="9531" x="873125" y="2487613"/>
          <p14:tracePt t="9539" x="863600" y="2506663"/>
          <p14:tracePt t="9547" x="854075" y="2524125"/>
          <p14:tracePt t="9555" x="854075" y="2533650"/>
          <p14:tracePt t="9563" x="854075" y="2552700"/>
          <p14:tracePt t="9579" x="854075" y="2571750"/>
          <p14:tracePt t="9587" x="854075" y="2590800"/>
          <p14:tracePt t="9593" x="854075" y="2600325"/>
          <p14:tracePt t="9600" x="854075" y="2609850"/>
          <p14:tracePt t="9609" x="854075" y="2627313"/>
          <p14:tracePt t="9617" x="854075" y="2636838"/>
          <p14:tracePt t="9625" x="854075" y="2655888"/>
          <p14:tracePt t="9633" x="854075" y="2665413"/>
          <p14:tracePt t="9640" x="854075" y="2684463"/>
          <p14:tracePt t="9650" x="854075" y="2703513"/>
          <p14:tracePt t="9656" x="854075" y="2713038"/>
          <p14:tracePt t="9665" x="863600" y="2722563"/>
          <p14:tracePt t="9673" x="873125" y="2740025"/>
          <p14:tracePt t="9694" x="882650" y="2749550"/>
          <p14:tracePt t="9704" x="892175" y="2778125"/>
          <p14:tracePt t="9719" x="901700" y="2797175"/>
          <p14:tracePt t="9727" x="911225" y="2816225"/>
          <p14:tracePt t="9743" x="920750" y="2825750"/>
          <p14:tracePt t="9751" x="928688" y="2843213"/>
          <p14:tracePt t="9759" x="938213" y="2852738"/>
          <p14:tracePt t="9767" x="938213" y="2862263"/>
          <p14:tracePt t="9772" x="947738" y="2862263"/>
          <p14:tracePt t="9789" x="947738" y="2871788"/>
          <p14:tracePt t="9797" x="957263" y="2871788"/>
          <p14:tracePt t="9804" x="957263" y="2881313"/>
          <p14:tracePt t="9813" x="966788" y="2890838"/>
          <p14:tracePt t="9821" x="976313" y="2900363"/>
          <p14:tracePt t="9828" x="985838" y="2900363"/>
          <p14:tracePt t="9837" x="985838" y="2909888"/>
          <p14:tracePt t="9845" x="1004888" y="2909888"/>
          <p14:tracePt t="9852" x="1014413" y="2919413"/>
          <p14:tracePt t="9861" x="1023938" y="2919413"/>
          <p14:tracePt t="9867" x="1033463" y="2928938"/>
          <p14:tracePt t="9884" x="1041400" y="2938463"/>
          <p14:tracePt t="9900" x="1050925" y="2938463"/>
          <p14:tracePt t="9938" x="1060450" y="2938463"/>
          <p14:tracePt t="9977" x="1069975" y="2938463"/>
          <p14:tracePt t="10009" x="1079500" y="2946400"/>
          <p14:tracePt t="10016" x="1089025" y="2946400"/>
          <p14:tracePt t="10024" x="1108075" y="2955925"/>
          <p14:tracePt t="10033" x="1127125" y="2965450"/>
          <p14:tracePt t="10040" x="1144588" y="2974975"/>
          <p14:tracePt t="10050" x="1163638" y="2984500"/>
          <p14:tracePt t="10057" x="1192213" y="2994025"/>
          <p14:tracePt t="10063" x="1220788" y="3003550"/>
          <p14:tracePt t="10071" x="1249363" y="3022600"/>
          <p14:tracePt t="10079" x="1285875" y="3032125"/>
          <p14:tracePt t="10087" x="1343025" y="3041650"/>
          <p14:tracePt t="10095" x="1417638" y="3068638"/>
          <p14:tracePt t="10102" x="1482725" y="3097213"/>
          <p14:tracePt t="10111" x="1558925" y="3116263"/>
          <p14:tracePt t="10118" x="1614488" y="3144838"/>
          <p14:tracePt t="10127" x="1662113" y="3162300"/>
          <p14:tracePt t="10134" x="1717675" y="3190875"/>
          <p14:tracePt t="10143" x="1774825" y="3209925"/>
          <p14:tracePt t="10150" x="1839913" y="3238500"/>
          <p14:tracePt t="10157" x="1897063" y="3257550"/>
          <p14:tracePt t="10164" x="1990725" y="3303588"/>
          <p14:tracePt t="10172" x="2046288" y="3322638"/>
          <p14:tracePt t="10181" x="2093913" y="3341688"/>
          <p14:tracePt t="10188" x="2122488" y="3370263"/>
          <p14:tracePt t="10197" x="2178050" y="3387725"/>
          <p14:tracePt t="10205" x="2225675" y="3406775"/>
          <p14:tracePt t="10213" x="2262188" y="3416300"/>
          <p14:tracePt t="10222" x="2281238" y="3425825"/>
          <p14:tracePt t="10228" x="2309813" y="3444875"/>
          <p14:tracePt t="10237" x="2338388" y="3454400"/>
          <p14:tracePt t="10245" x="2365375" y="3473450"/>
          <p14:tracePt t="10251" x="2393950" y="3482975"/>
          <p14:tracePt t="10258" x="2422525" y="3500438"/>
          <p14:tracePt t="10267" x="2441575" y="3500438"/>
          <p14:tracePt t="10275" x="2459038" y="3509963"/>
          <p14:tracePt t="10284" x="2478088" y="3509963"/>
          <p14:tracePt t="10290" x="2478088" y="3519488"/>
          <p14:tracePt t="10300" x="2487613" y="3519488"/>
          <p14:tracePt t="10401" x="2497138" y="3519488"/>
          <p14:tracePt t="10425" x="2506663" y="3509963"/>
          <p14:tracePt t="10433" x="2516188" y="3500438"/>
          <p14:tracePt t="10438" x="2516188" y="3490913"/>
          <p14:tracePt t="10446" x="2516188" y="3482975"/>
          <p14:tracePt t="10471" x="2525713" y="3473450"/>
          <p14:tracePt t="10479" x="2525713" y="3463925"/>
          <p14:tracePt t="10488" x="2525713" y="3444875"/>
          <p14:tracePt t="10503" x="2525713" y="3435350"/>
          <p14:tracePt t="10511" x="2525713" y="3425825"/>
          <p14:tracePt t="10518" x="2535238" y="3406775"/>
          <p14:tracePt t="10527" x="2535238" y="3387725"/>
          <p14:tracePt t="10534" x="2544763" y="3387725"/>
          <p14:tracePt t="10541" x="2554288" y="3378200"/>
          <p14:tracePt t="10550" x="2562225" y="3370263"/>
          <p14:tracePt t="10557" x="2571750" y="3360738"/>
          <p14:tracePt t="10572" x="2571750" y="3351213"/>
          <p14:tracePt t="10581" x="2581275" y="3351213"/>
          <p14:tracePt t="10589" x="2590800" y="3341688"/>
          <p14:tracePt t="10597" x="2600325" y="3341688"/>
          <p14:tracePt t="10606" x="2609850" y="3332163"/>
          <p14:tracePt t="10622" x="2609850" y="3322638"/>
          <p14:tracePt t="10626" x="2619375" y="3313113"/>
          <p14:tracePt t="10925" x="2647950" y="3322638"/>
          <p14:tracePt t="10933" x="2674938" y="3332163"/>
          <p14:tracePt t="10941" x="2703513" y="3341688"/>
          <p14:tracePt t="10950" x="2760663" y="3370263"/>
          <p14:tracePt t="10957" x="2835275" y="3406775"/>
          <p14:tracePt t="10965" x="2854325" y="3406775"/>
          <p14:tracePt t="10972" x="2909888" y="3425825"/>
          <p14:tracePt t="10981" x="3003550" y="3454400"/>
          <p14:tracePt t="10989" x="3041650" y="3473450"/>
          <p14:tracePt t="10997" x="3089275" y="3482975"/>
          <p14:tracePt t="11005" x="3125788" y="3490913"/>
          <p14:tracePt t="11011" x="3219450" y="3509963"/>
          <p14:tracePt t="11019" x="3257550" y="3519488"/>
          <p14:tracePt t="11026" x="3314700" y="3529013"/>
          <p14:tracePt t="11034" x="3408363" y="3538538"/>
          <p14:tracePt t="11043" x="3473450" y="3557588"/>
          <p14:tracePt t="11051" x="3548063" y="3567113"/>
          <p14:tracePt t="11059" x="3624263" y="3594100"/>
          <p14:tracePt t="11067" x="3698875" y="3603625"/>
          <p14:tracePt t="11075" x="3773488" y="3613150"/>
          <p14:tracePt t="11084" x="3830638" y="3632200"/>
          <p14:tracePt t="11090" x="3905250" y="3641725"/>
          <p14:tracePt t="11101" x="3943350" y="3651250"/>
          <p14:tracePt t="11105" x="4017963" y="3660775"/>
          <p14:tracePt t="11113" x="4130675" y="3679825"/>
          <p14:tracePt t="11121" x="4195763" y="3689350"/>
          <p14:tracePt t="11128" x="4271963" y="3689350"/>
          <p14:tracePt t="11137" x="4365625" y="3697288"/>
          <p14:tracePt t="11144" x="4430713" y="3697288"/>
          <p14:tracePt t="11153" x="4506913" y="3697288"/>
          <p14:tracePt t="11160" x="4600575" y="3716338"/>
          <p14:tracePt t="11168" x="4665663" y="3716338"/>
          <p14:tracePt t="11177" x="4740275" y="3725863"/>
          <p14:tracePt t="11184" x="4816475" y="3725863"/>
          <p14:tracePt t="11193" x="4881563" y="3725863"/>
          <p14:tracePt t="11200" x="4900613" y="3725863"/>
          <p14:tracePt t="11206" x="4984750" y="3725863"/>
          <p14:tracePt t="11215" x="5022850" y="3725863"/>
          <p14:tracePt t="11223" x="5068888" y="3725863"/>
          <p14:tracePt t="11232" x="5145088" y="3725863"/>
          <p14:tracePt t="11239" x="5219700" y="3725863"/>
          <p14:tracePt t="11248" x="5303838" y="3725863"/>
          <p14:tracePt t="11255" x="5380038" y="3725863"/>
          <p14:tracePt t="11263" x="5426075" y="3725863"/>
          <p14:tracePt t="11271" x="5483225" y="3725863"/>
          <p14:tracePt t="11279" x="5500688" y="3725863"/>
          <p14:tracePt t="11287" x="5538788" y="3716338"/>
          <p14:tracePt t="11293" x="5586413" y="3716338"/>
          <p14:tracePt t="11301" x="5622925" y="3697288"/>
          <p14:tracePt t="11308" x="5641975" y="3689350"/>
          <p14:tracePt t="11318" x="5670550" y="3679825"/>
          <p14:tracePt t="11325" x="5689600" y="3670300"/>
          <p14:tracePt t="11334" x="5716588" y="3660775"/>
          <p14:tracePt t="11341" x="5726113" y="3651250"/>
          <p14:tracePt t="11350" x="5745163" y="3641725"/>
          <p14:tracePt t="11357" x="5764213" y="3632200"/>
          <p14:tracePt t="11364" x="5783263" y="3613150"/>
          <p14:tracePt t="11372" x="5783263" y="3603625"/>
          <p14:tracePt t="11380" x="5792788" y="3594100"/>
          <p14:tracePt t="11395" x="5802313" y="3594100"/>
          <p14:tracePt t="11403" x="5802313" y="3586163"/>
          <p14:tracePt t="11411" x="5811838" y="3586163"/>
          <p14:tracePt t="11418" x="5821363" y="3567113"/>
          <p14:tracePt t="11426" x="5821363" y="3557588"/>
          <p14:tracePt t="11434" x="5838825" y="3538538"/>
          <p14:tracePt t="11443" x="5848350" y="3519488"/>
          <p14:tracePt t="11451" x="5867400" y="3519488"/>
          <p14:tracePt t="11459" x="5876925" y="3509963"/>
          <p14:tracePt t="11467" x="5886450" y="3500438"/>
          <p14:tracePt t="11475" x="5895975" y="3482975"/>
          <p14:tracePt t="11480" x="5895975" y="3473450"/>
          <p14:tracePt t="11488" x="5905500" y="3463925"/>
          <p14:tracePt t="11496" x="5915025" y="3454400"/>
          <p14:tracePt t="11505" x="5924550" y="3444875"/>
          <p14:tracePt t="11513" x="5932488" y="3435350"/>
          <p14:tracePt t="11522" x="5932488" y="3425825"/>
          <p14:tracePt t="11538" x="5951538" y="3416300"/>
          <p14:tracePt t="11545" x="5961063" y="3406775"/>
          <p14:tracePt t="11552" x="5970588" y="3397250"/>
          <p14:tracePt t="11560" x="5980113" y="3387725"/>
          <p14:tracePt t="11577" x="5989638" y="3378200"/>
          <p14:tracePt t="11584" x="5999163" y="3378200"/>
          <p14:tracePt t="11591" x="5999163" y="3370263"/>
          <p14:tracePt t="11600" x="6008688" y="3370263"/>
          <p14:tracePt t="11606" x="6018213" y="3370263"/>
          <p14:tracePt t="11615" x="6018213" y="3360738"/>
          <p14:tracePt t="11631" x="6027738" y="3351213"/>
          <p14:tracePt t="11647" x="6037263" y="3351213"/>
          <p14:tracePt t="11662" x="6045200" y="3341688"/>
          <p14:tracePt t="11672" x="6045200" y="3332163"/>
          <p14:tracePt t="11693" x="6054725" y="3322638"/>
          <p14:tracePt t="11711" x="6064250" y="3303588"/>
          <p14:tracePt t="11719" x="6073775" y="3303588"/>
          <p14:tracePt t="11725" x="6073775" y="3294063"/>
          <p14:tracePt t="11734" x="6083300" y="3284538"/>
          <p14:tracePt t="11740" x="6083300" y="3275013"/>
          <p14:tracePt t="11757" x="6092825" y="3267075"/>
          <p14:tracePt t="11771" x="6092825" y="3257550"/>
          <p14:tracePt t="11779" x="6092825" y="3238500"/>
          <p14:tracePt t="11787" x="6092825" y="3228975"/>
          <p14:tracePt t="11795" x="6092825" y="3219450"/>
          <p14:tracePt t="11803" x="6092825" y="3209925"/>
          <p14:tracePt t="11811" x="6083300" y="3190875"/>
          <p14:tracePt t="11819" x="6073775" y="3171825"/>
          <p14:tracePt t="11826" x="6064250" y="3154363"/>
          <p14:tracePt t="11834" x="6045200" y="3144838"/>
          <p14:tracePt t="11843" x="6027738" y="3125788"/>
          <p14:tracePt t="11851" x="6018213" y="3125788"/>
          <p14:tracePt t="11856" x="5999163" y="3106738"/>
          <p14:tracePt t="11865" x="5951538" y="3097213"/>
          <p14:tracePt t="11873" x="5924550" y="3078163"/>
          <p14:tracePt t="11881" x="5895975" y="3078163"/>
          <p14:tracePt t="11888" x="5857875" y="3068638"/>
          <p14:tracePt t="11899" x="5802313" y="3051175"/>
          <p14:tracePt t="11905" x="5764213" y="3051175"/>
          <p14:tracePt t="11913" x="5716588" y="3051175"/>
          <p14:tracePt t="11921" x="5689600" y="3041650"/>
          <p14:tracePt t="11929" x="5651500" y="3041650"/>
          <p14:tracePt t="11937" x="5622925" y="3041650"/>
          <p14:tracePt t="11945" x="5595938" y="3041650"/>
          <p14:tracePt t="11950" x="5576888" y="3041650"/>
          <p14:tracePt t="11959" x="5567363" y="3041650"/>
          <p14:tracePt t="11967" x="5548313" y="3041650"/>
          <p14:tracePt t="11975" x="5529263" y="3041650"/>
          <p14:tracePt t="11984" x="5519738" y="3041650"/>
          <p14:tracePt t="11991" x="5510213" y="3041650"/>
          <p14:tracePt t="12007" x="5500688" y="3041650"/>
          <p14:tracePt t="12015" x="5483225" y="3041650"/>
          <p14:tracePt t="12022" x="5464175" y="3041650"/>
          <p14:tracePt t="12031" x="5445125" y="3051175"/>
          <p14:tracePt t="12039" x="5435600" y="3051175"/>
          <p14:tracePt t="12045" x="5426075" y="3059113"/>
          <p14:tracePt t="12052" x="5407025" y="3068638"/>
          <p14:tracePt t="12061" x="5397500" y="3068638"/>
          <p14:tracePt t="12068" x="5387975" y="3078163"/>
          <p14:tracePt t="12077" x="5380038" y="3078163"/>
          <p14:tracePt t="12093" x="5370513" y="3087688"/>
          <p14:tracePt t="12101" x="5360988" y="3087688"/>
          <p14:tracePt t="12117" x="5351463" y="3087688"/>
          <p14:tracePt t="12133" x="5341938" y="3087688"/>
          <p14:tracePt t="12154" x="5332413" y="3097213"/>
          <p14:tracePt t="12171" x="5322888" y="3106738"/>
          <p14:tracePt t="12187" x="5313363" y="3106738"/>
          <p14:tracePt t="12195" x="5313363" y="3116263"/>
          <p14:tracePt t="12203" x="5303838" y="3116263"/>
          <p14:tracePt t="12211" x="5303838" y="3125788"/>
          <p14:tracePt t="12265" x="5294313" y="3135313"/>
          <p14:tracePt t="12281" x="5294313" y="3144838"/>
          <p14:tracePt t="12288" x="5284788" y="3154363"/>
          <p14:tracePt t="12296" x="5284788" y="3162300"/>
          <p14:tracePt t="12305" x="5284788" y="3181350"/>
          <p14:tracePt t="12312" x="5284788" y="3200400"/>
          <p14:tracePt t="12321" x="5284788" y="3219450"/>
          <p14:tracePt t="12326" x="5284788" y="3238500"/>
          <p14:tracePt t="12334" x="5284788" y="3248025"/>
          <p14:tracePt t="12343" x="5284788" y="3275013"/>
          <p14:tracePt t="12350" x="5284788" y="3294063"/>
          <p14:tracePt t="12358" x="5284788" y="3313113"/>
          <p14:tracePt t="12367" x="5284788" y="3322638"/>
          <p14:tracePt t="12375" x="5284788" y="3332163"/>
          <p14:tracePt t="12384" x="5284788" y="3341688"/>
          <p14:tracePt t="12391" x="5284788" y="3351213"/>
          <p14:tracePt t="12400" x="5284788" y="3360738"/>
          <p14:tracePt t="12406" x="5284788" y="3370263"/>
          <p14:tracePt t="12421" x="5284788" y="3378200"/>
          <p14:tracePt t="12429" x="5284788" y="3387725"/>
          <p14:tracePt t="12437" x="5284788" y="3406775"/>
          <p14:tracePt t="12445" x="5284788" y="3416300"/>
          <p14:tracePt t="12461" x="5284788" y="3435350"/>
          <p14:tracePt t="12468" x="5284788" y="3444875"/>
          <p14:tracePt t="12476" x="5284788" y="3454400"/>
          <p14:tracePt t="12492" x="5284788" y="3463925"/>
          <p14:tracePt t="12503" x="5284788" y="3473450"/>
          <p14:tracePt t="12508" x="5294313" y="3482975"/>
          <p14:tracePt t="12517" x="5294313" y="3490913"/>
          <p14:tracePt t="12531" x="5303838" y="3490913"/>
          <p14:tracePt t="12539" x="5313363" y="3500438"/>
          <p14:tracePt t="12547" x="5322888" y="3509963"/>
          <p14:tracePt t="12555" x="5332413" y="3519488"/>
          <p14:tracePt t="12562" x="5332413" y="3529013"/>
          <p14:tracePt t="12571" x="5341938" y="3529013"/>
          <p14:tracePt t="12579" x="5351463" y="3529013"/>
          <p14:tracePt t="12595" x="5360988" y="3529013"/>
          <p14:tracePt t="12603" x="5370513" y="3538538"/>
          <p14:tracePt t="12617" x="5380038" y="3538538"/>
          <p14:tracePt t="12624" x="5397500" y="3538538"/>
          <p14:tracePt t="12634" x="5407025" y="3538538"/>
          <p14:tracePt t="12650" x="5416550" y="3538538"/>
          <p14:tracePt t="12657" x="5426075" y="3538538"/>
          <p14:tracePt t="12665" x="5435600" y="3538538"/>
          <p14:tracePt t="12673" x="5445125" y="3538538"/>
          <p14:tracePt t="12681" x="5454650" y="3529013"/>
          <p14:tracePt t="12688" x="5464175" y="3529013"/>
          <p14:tracePt t="12696" x="5473700" y="3519488"/>
          <p14:tracePt t="12702" x="5483225" y="3500438"/>
          <p14:tracePt t="12711" x="5500688" y="3490913"/>
          <p14:tracePt t="12718" x="5510213" y="3482975"/>
          <p14:tracePt t="12734" x="5529263" y="3463925"/>
          <p14:tracePt t="12743" x="5529263" y="3454400"/>
          <p14:tracePt t="12750" x="5538788" y="3444875"/>
          <p14:tracePt t="12758" x="5548313" y="3435350"/>
          <p14:tracePt t="12775" x="5557838" y="3416300"/>
          <p14:tracePt t="12784" x="5557838" y="3406775"/>
          <p14:tracePt t="12791" x="5567363" y="3387725"/>
          <p14:tracePt t="12805" x="5567363" y="3370263"/>
          <p14:tracePt t="12813" x="5567363" y="3360738"/>
          <p14:tracePt t="12821" x="5567363" y="3351213"/>
          <p14:tracePt t="12828" x="5567363" y="3341688"/>
          <p14:tracePt t="12837" x="5567363" y="3332163"/>
          <p14:tracePt t="12845" x="5567363" y="3313113"/>
          <p14:tracePt t="12860" x="5567363" y="3303588"/>
          <p14:tracePt t="12868" x="5567363" y="3294063"/>
          <p14:tracePt t="12884" x="5567363" y="3284538"/>
          <p14:tracePt t="12890" x="5567363" y="3275013"/>
          <p14:tracePt t="12907" x="5567363" y="3267075"/>
          <p14:tracePt t="13008" x="5567363" y="3257550"/>
          <p14:tracePt t="13118" x="5567363" y="3248025"/>
          <p14:tracePt t="13142" x="5567363" y="3238500"/>
          <p14:tracePt t="13205" x="5567363" y="3228975"/>
          <p14:tracePt t="13283" x="5567363" y="3219450"/>
          <p14:tracePt t="13401" x="5557838" y="3209925"/>
          <p14:tracePt t="13424" x="5557838" y="3200400"/>
          <p14:tracePt t="13502" x="5557838" y="3190875"/>
          <p14:tracePt t="13612" x="5557838" y="3181350"/>
          <p14:tracePt t="13637" x="5557838" y="3171825"/>
          <p14:tracePt t="13645" x="5548313" y="3162300"/>
          <p14:tracePt t="13659" x="5548313" y="3154363"/>
          <p14:tracePt t="13738" x="5548313" y="3144838"/>
          <p14:tracePt t="13760" x="5548313" y="3135313"/>
          <p14:tracePt t="13816" x="5548313" y="3125788"/>
          <p14:tracePt t="13824" x="5548313" y="3116263"/>
          <p14:tracePt t="13854" x="5548313" y="3106738"/>
          <p14:tracePt t="13862" x="5548313" y="3097213"/>
          <p14:tracePt t="13894" x="5548313" y="3087688"/>
          <p14:tracePt t="13956" x="5548313" y="3078163"/>
          <p14:tracePt t="14144" x="5548313" y="3068638"/>
          <p14:tracePt t="14263" x="5548313" y="3059113"/>
          <p14:tracePt t="14364" x="5548313" y="3051175"/>
          <p14:tracePt t="14483" x="5557838" y="3041650"/>
          <p14:tracePt t="14505" x="5567363" y="3041650"/>
          <p14:tracePt t="14529" x="5567363" y="3032125"/>
          <p14:tracePt t="14585" x="5576888" y="3022600"/>
          <p14:tracePt t="14593" x="5595938" y="3003550"/>
          <p14:tracePt t="14600" x="5605463" y="3003550"/>
          <p14:tracePt t="14606" x="5605463" y="2994025"/>
          <p14:tracePt t="14630" x="5605463" y="3013075"/>
          <p14:tracePt t="14638" x="5595938" y="3032125"/>
          <p14:tracePt t="14646" x="5586413" y="3051175"/>
          <p14:tracePt t="14655" x="5586413" y="3068638"/>
          <p14:tracePt t="14663" x="5576888" y="3068638"/>
          <p14:tracePt t="14671" x="5548313" y="3097213"/>
          <p14:tracePt t="14679" x="5519738" y="3125788"/>
          <p14:tracePt t="14851" x="5519738" y="3116263"/>
          <p14:tracePt t="14858" x="5519738" y="3106738"/>
          <p14:tracePt t="14875" x="5519738" y="3087688"/>
          <p14:tracePt t="14884" x="5529263" y="3087688"/>
          <p14:tracePt t="14889" x="5529263" y="3068638"/>
          <p14:tracePt t="14900" x="5529263" y="3059113"/>
          <p14:tracePt t="14905" x="5538788" y="3041650"/>
          <p14:tracePt t="14912" x="5548313" y="3022600"/>
          <p14:tracePt t="14921" x="5548313" y="3013075"/>
          <p14:tracePt t="14928" x="5548313" y="3003550"/>
          <p14:tracePt t="14937" x="5557838" y="2984500"/>
          <p14:tracePt t="14944" x="5557838" y="2965450"/>
          <p14:tracePt t="14953" x="5557838" y="2955925"/>
          <p14:tracePt t="14961" x="5557838" y="2946400"/>
          <p14:tracePt t="14968" x="5557838" y="2938463"/>
          <p14:tracePt t="14977" x="5567363" y="2928938"/>
          <p14:tracePt t="14984" x="5567363" y="2909888"/>
          <p14:tracePt t="15000" x="5567363" y="2900363"/>
          <p14:tracePt t="15007" x="5576888" y="2881313"/>
          <p14:tracePt t="15015" x="5576888" y="2871788"/>
          <p14:tracePt t="15030" x="5586413" y="2862263"/>
          <p14:tracePt t="15038" x="5586413" y="2852738"/>
          <p14:tracePt t="15047" x="5586413" y="2835275"/>
          <p14:tracePt t="15055" x="5595938" y="2816225"/>
          <p14:tracePt t="15062" x="5595938" y="2797175"/>
          <p14:tracePt t="15072" x="5595938" y="2787650"/>
          <p14:tracePt t="15077" x="5595938" y="2759075"/>
          <p14:tracePt t="15084" x="5595938" y="2740025"/>
          <p14:tracePt t="15092" x="5595938" y="2722563"/>
          <p14:tracePt t="15100" x="5595938" y="2693988"/>
          <p14:tracePt t="15109" x="5595938" y="2665413"/>
          <p14:tracePt t="15117" x="5595938" y="2609850"/>
          <p14:tracePt t="15150" x="5595938" y="2571750"/>
          <p14:tracePt t="15156" x="5595938" y="2533650"/>
          <p14:tracePt t="15165" x="5595938" y="2487613"/>
          <p14:tracePt t="15172" x="5595938" y="2430463"/>
          <p14:tracePt t="15178" x="5595938" y="2374900"/>
          <p14:tracePt t="15187" x="5595938" y="2346325"/>
          <p14:tracePt t="15195" x="5595938" y="2290763"/>
          <p14:tracePt t="15202" x="5595938" y="2243138"/>
          <p14:tracePt t="15210" x="5595938" y="2197100"/>
          <p14:tracePt t="15218" x="5595938" y="2168525"/>
          <p14:tracePt t="15227" x="5595938" y="2139950"/>
          <p14:tracePt t="15234" x="5595938" y="2111375"/>
          <p14:tracePt t="15251" x="5595938" y="2092325"/>
          <p14:tracePt t="15258" x="5595938" y="2065338"/>
          <p14:tracePt t="15268" x="5595938" y="2055813"/>
          <p14:tracePt t="15272" x="5595938" y="2046288"/>
          <p14:tracePt t="15289" x="5595938" y="2036763"/>
          <p14:tracePt t="15675" x="5586413" y="2036763"/>
          <p14:tracePt t="15690" x="5576888" y="2036763"/>
          <p14:tracePt t="15728" x="5567363" y="2036763"/>
          <p14:tracePt t="15744" x="5567363" y="2046288"/>
          <p14:tracePt t="15800" x="5567363" y="2055813"/>
          <p14:tracePt t="15838" x="5557838" y="2055813"/>
          <p14:tracePt t="15853" x="5557838" y="2065338"/>
          <p14:tracePt t="15909" x="5557838" y="2074863"/>
          <p14:tracePt t="15925" x="5557838" y="2084388"/>
          <p14:tracePt t="15933" x="5557838" y="2092325"/>
          <p14:tracePt t="15947" x="5557838" y="2101850"/>
          <p14:tracePt t="15962" x="5557838" y="2111375"/>
          <p14:tracePt t="15987" x="5557838" y="2120900"/>
          <p14:tracePt t="16003" x="5557838" y="2130425"/>
          <p14:tracePt t="16019" x="5557838" y="2139950"/>
          <p14:tracePt t="16040" x="5557838" y="2149475"/>
          <p14:tracePt t="16073" x="5567363" y="2149475"/>
          <p14:tracePt t="16097" x="5576888" y="2159000"/>
          <p14:tracePt t="16105" x="5576888" y="2168525"/>
          <p14:tracePt t="16113" x="5586413" y="2178050"/>
          <p14:tracePt t="16121" x="5586413" y="2187575"/>
          <p14:tracePt t="16127" x="5595938" y="2187575"/>
          <p14:tracePt t="16175" x="5605463" y="2197100"/>
          <p14:tracePt t="16191" x="5613400" y="2205038"/>
          <p14:tracePt t="16200" x="5622925" y="2214563"/>
          <p14:tracePt t="16206" x="5632450" y="2214563"/>
          <p14:tracePt t="16214" x="5632450" y="2224088"/>
          <p14:tracePt t="16228" x="5641975" y="2224088"/>
          <p14:tracePt t="16245" x="5651500" y="2224088"/>
          <p14:tracePt t="16252" x="5661025" y="2224088"/>
          <p14:tracePt t="16261" x="5670550" y="2224088"/>
          <p14:tracePt t="16268" x="5680075" y="2224088"/>
          <p14:tracePt t="16277" x="5689600" y="2224088"/>
          <p14:tracePt t="16284" x="5708650" y="2233613"/>
          <p14:tracePt t="16292" x="5726113" y="2233613"/>
          <p14:tracePt t="16300" x="5735638" y="2233613"/>
          <p14:tracePt t="16308" x="5745163" y="2243138"/>
          <p14:tracePt t="16317" x="5773738" y="2252663"/>
          <p14:tracePt t="16322" x="5802313" y="2262188"/>
          <p14:tracePt t="16330" x="5829300" y="2262188"/>
          <p14:tracePt t="16338" x="5857875" y="2271713"/>
          <p14:tracePt t="16346" x="5876925" y="2281238"/>
          <p14:tracePt t="16355" x="5905500" y="2281238"/>
          <p14:tracePt t="16362" x="5961063" y="2290763"/>
          <p14:tracePt t="16371" x="5989638" y="2290763"/>
          <p14:tracePt t="16378" x="5999163" y="2300288"/>
          <p14:tracePt t="16387" x="6045200" y="2308225"/>
          <p14:tracePt t="16394" x="6073775" y="2308225"/>
          <p14:tracePt t="16402" x="6083300" y="2317750"/>
          <p14:tracePt t="16408" x="6121400" y="2327275"/>
          <p14:tracePt t="16417" x="6130925" y="2327275"/>
          <p14:tracePt t="16424" x="6149975" y="2336800"/>
          <p14:tracePt t="16434" x="6167438" y="2336800"/>
          <p14:tracePt t="16440" x="6186488" y="2346325"/>
          <p14:tracePt t="16450" x="6196013" y="2346325"/>
          <p14:tracePt t="16456" x="6205538" y="2355850"/>
          <p14:tracePt t="16465" x="6224588" y="2355850"/>
          <p14:tracePt t="16472" x="6234113" y="2355850"/>
          <p14:tracePt t="16480" x="6243638" y="2355850"/>
          <p14:tracePt t="16488" x="6253163" y="2365375"/>
          <p14:tracePt t="16497" x="6261100" y="2365375"/>
          <p14:tracePt t="16503" x="6280150" y="2374900"/>
          <p14:tracePt t="16511" x="6289675" y="2384425"/>
          <p14:tracePt t="16519" x="6308725" y="2384425"/>
          <p14:tracePt t="16527" x="6327775" y="2393950"/>
          <p14:tracePt t="16535" x="6327775" y="2403475"/>
          <p14:tracePt t="16543" x="6346825" y="2403475"/>
          <p14:tracePt t="16552" x="6365875" y="2411413"/>
          <p14:tracePt t="16558" x="6373813" y="2411413"/>
          <p14:tracePt t="16567" x="6383338" y="2411413"/>
          <p14:tracePt t="16575" x="6392863" y="2420938"/>
          <p14:tracePt t="16584" x="6402388" y="2420938"/>
          <p14:tracePt t="16591" x="6411913" y="2430463"/>
          <p14:tracePt t="16605" x="6421438" y="2430463"/>
          <p14:tracePt t="16612" x="6430963" y="2439988"/>
          <p14:tracePt t="16629" x="6440488" y="2449513"/>
          <p14:tracePt t="16637" x="6450013" y="2449513"/>
          <p14:tracePt t="16645" x="6459538" y="2459038"/>
          <p14:tracePt t="16653" x="6469063" y="2459038"/>
          <p14:tracePt t="16677" x="6469063" y="2468563"/>
          <p14:tracePt t="16685" x="6477000" y="2468563"/>
          <p14:tracePt t="16714" x="6486525" y="2468563"/>
          <p14:tracePt t="16817" x="6486525" y="2478088"/>
          <p14:tracePt t="16840" x="6496050" y="2478088"/>
          <p14:tracePt t="16850" x="6496050" y="2487613"/>
          <p14:tracePt t="16881" x="6505575" y="2497138"/>
          <p14:tracePt t="16903" x="6515100" y="2506663"/>
          <p14:tracePt t="16911" x="6524625" y="2506663"/>
          <p14:tracePt t="16918" x="6534150" y="2506663"/>
          <p14:tracePt t="16927" x="6543675" y="2516188"/>
          <p14:tracePt t="16942" x="6543675" y="2524125"/>
          <p14:tracePt t="16951" x="6562725" y="2524125"/>
          <p14:tracePt t="16958" x="6572250" y="2533650"/>
          <p14:tracePt t="16968" x="6581775" y="2533650"/>
          <p14:tracePt t="16989" x="6589713" y="2543175"/>
          <p14:tracePt t="17005" x="6599238" y="2543175"/>
          <p14:tracePt t="17037" x="6608763" y="2552700"/>
          <p14:tracePt t="17044" x="6618288" y="2552700"/>
          <p14:tracePt t="17052" x="6618288" y="2562225"/>
          <p14:tracePt t="17068" x="6637338" y="2581275"/>
          <p14:tracePt t="17074" x="6646863" y="2590800"/>
          <p14:tracePt t="17084" x="6656388" y="2600325"/>
          <p14:tracePt t="17090" x="6665913" y="2600325"/>
          <p14:tracePt t="17101" x="6665913" y="2609850"/>
          <p14:tracePt t="17106" x="6675438" y="2609850"/>
          <p14:tracePt t="17114" x="6684963" y="2619375"/>
          <p14:tracePt t="17122" x="6694488" y="2636838"/>
          <p14:tracePt t="17130" x="6702425" y="2646363"/>
          <p14:tracePt t="17138" x="6702425" y="2655888"/>
          <p14:tracePt t="17155" x="6711950" y="2665413"/>
          <p14:tracePt t="17171" x="6721475" y="2674938"/>
          <p14:tracePt t="17177" x="6721475" y="2684463"/>
          <p14:tracePt t="17185" x="6731000" y="2693988"/>
          <p14:tracePt t="17201" x="6740525" y="2703513"/>
          <p14:tracePt t="17209" x="6740525" y="2722563"/>
          <p14:tracePt t="17217" x="6750050" y="2740025"/>
          <p14:tracePt t="17224" x="6759575" y="2778125"/>
          <p14:tracePt t="17234" x="6778625" y="2835275"/>
          <p14:tracePt t="17240" x="6805613" y="2900363"/>
          <p14:tracePt t="17250" x="6815138" y="2955925"/>
          <p14:tracePt t="17256" x="6834188" y="3013075"/>
          <p14:tracePt t="17262" x="6853238" y="3041650"/>
          <p14:tracePt t="17271" x="6862763" y="3068638"/>
          <p14:tracePt t="17278" x="6872288" y="3097213"/>
          <p14:tracePt t="17288" x="6872288" y="3125788"/>
          <p14:tracePt t="17294" x="6881813" y="3144838"/>
          <p14:tracePt t="17303" x="6881813" y="3154363"/>
          <p14:tracePt t="17310" x="6881813" y="3162300"/>
          <p14:tracePt t="17318" x="6881813" y="3171825"/>
          <p14:tracePt t="17342" x="6881813" y="3181350"/>
          <p14:tracePt t="17356" x="6881813" y="3190875"/>
          <p14:tracePt t="17372" x="6881813" y="3200400"/>
          <p14:tracePt t="17388" x="6881813" y="3209925"/>
          <p14:tracePt t="17421" x="6881813" y="3219450"/>
          <p14:tracePt t="17450" x="6881813" y="3228975"/>
          <p14:tracePt t="17883" x="6900863" y="3228975"/>
          <p14:tracePt t="17890" x="6918325" y="3228975"/>
          <p14:tracePt t="17901" x="6946900" y="3228975"/>
          <p14:tracePt t="17906" x="6965950" y="3228975"/>
          <p14:tracePt t="17914" x="6994525" y="3228975"/>
          <p14:tracePt t="17922" x="7013575" y="3228975"/>
          <p14:tracePt t="17930" x="7040563" y="3228975"/>
          <p14:tracePt t="17937" x="7069138" y="3228975"/>
          <p14:tracePt t="17944" x="7078663" y="3228975"/>
          <p14:tracePt t="17952" x="7126288" y="3219450"/>
          <p14:tracePt t="17960" x="7143750" y="3209925"/>
          <p14:tracePt t="17968" x="7153275" y="3209925"/>
          <p14:tracePt t="17976" x="7162800" y="3209925"/>
          <p14:tracePt t="17984" x="7181850" y="3200400"/>
          <p14:tracePt t="17992" x="7200900" y="3200400"/>
          <p14:tracePt t="18000" x="7210425" y="3200400"/>
          <p14:tracePt t="18017" x="7219950" y="3200400"/>
          <p14:tracePt t="18022" x="7239000" y="3200400"/>
          <p14:tracePt t="18030" x="7246938" y="3190875"/>
          <p14:tracePt t="18046" x="7265988" y="3190875"/>
          <p14:tracePt t="18055" x="7275513" y="3190875"/>
          <p14:tracePt t="18062" x="7285038" y="3190875"/>
          <p14:tracePt t="18071" x="7294563" y="3190875"/>
          <p14:tracePt t="18078" x="7304088" y="3181350"/>
          <p14:tracePt t="18087" x="7313613" y="3181350"/>
          <p14:tracePt t="18094" x="7323138" y="3171825"/>
          <p14:tracePt t="18102" x="7332663" y="3171825"/>
          <p14:tracePt t="18110" x="7342188" y="3162300"/>
          <p14:tracePt t="18117" x="7350125" y="3162300"/>
          <p14:tracePt t="18124" x="7369175" y="3154363"/>
          <p14:tracePt t="18134" x="7378700" y="3154363"/>
          <p14:tracePt t="18151" x="7388225" y="3144838"/>
          <p14:tracePt t="18156" x="7397750" y="3144838"/>
          <p14:tracePt t="18164" x="7407275" y="3144838"/>
          <p14:tracePt t="18173" x="7407275" y="3135313"/>
          <p14:tracePt t="18180" x="7416800" y="3135313"/>
          <p14:tracePt t="18189" x="7416800" y="3125788"/>
          <p14:tracePt t="18210" x="7416800" y="3116263"/>
          <p14:tracePt t="18226" x="7426325" y="3116263"/>
          <p14:tracePt t="18234" x="7426325" y="3106738"/>
          <p14:tracePt t="18369" x="7426325" y="3097213"/>
          <p14:tracePt t="18392" x="7426325" y="3087688"/>
          <p14:tracePt t="18414" x="7426325" y="3078163"/>
          <p14:tracePt t="18486" x="7426325" y="3068638"/>
          <p14:tracePt t="18524" x="7426325" y="3059113"/>
          <p14:tracePt t="18540" x="7426325" y="3051175"/>
          <p14:tracePt t="18551" x="7416800" y="3051175"/>
          <p14:tracePt t="18556" x="7416800" y="3041650"/>
          <p14:tracePt t="18580" x="7407275" y="3032125"/>
          <p14:tracePt t="18594" x="7397750" y="3032125"/>
          <p14:tracePt t="18610" x="7397750" y="3022600"/>
          <p14:tracePt t="18618" x="7388225" y="3022600"/>
          <p14:tracePt t="18626" x="7388225" y="3013075"/>
          <p14:tracePt t="18642" x="7388225" y="3003550"/>
          <p14:tracePt t="18651" x="7378700" y="2994025"/>
          <p14:tracePt t="18658" x="7369175" y="2994025"/>
          <p14:tracePt t="18667" x="7359650" y="2984500"/>
          <p14:tracePt t="18684" x="7350125" y="2984500"/>
          <p14:tracePt t="18689" x="7350125" y="2974975"/>
          <p14:tracePt t="18806" x="7350125" y="2965450"/>
          <p14:tracePt t="18822" x="7342188" y="2965450"/>
          <p14:tracePt t="18878" x="7332663" y="2955925"/>
          <p14:tracePt t="18892" x="7323138" y="2955925"/>
          <p14:tracePt t="18917" x="7313613" y="2955925"/>
          <p14:tracePt t="18924" x="7304088" y="2946400"/>
          <p14:tracePt t="18934" x="7294563" y="2946400"/>
          <p14:tracePt t="18940" x="7285038" y="2938463"/>
          <p14:tracePt t="18964" x="7275513" y="2928938"/>
          <p14:tracePt t="18978" x="7265988" y="2928938"/>
          <p14:tracePt t="19003" x="7256463" y="2928938"/>
          <p14:tracePt t="19010" x="7246938" y="2928938"/>
          <p14:tracePt t="19018" x="7239000" y="2928938"/>
          <p14:tracePt t="19026" x="7229475" y="2928938"/>
          <p14:tracePt t="19034" x="7219950" y="2928938"/>
          <p14:tracePt t="19042" x="7200900" y="2928938"/>
          <p14:tracePt t="19058" x="7191375" y="2928938"/>
          <p14:tracePt t="19067" x="7181850" y="2928938"/>
          <p14:tracePt t="19072" x="7172325" y="2928938"/>
          <p14:tracePt t="19096" x="7162800" y="2928938"/>
          <p14:tracePt t="19137" x="7153275" y="2928938"/>
          <p14:tracePt t="19144" x="7143750" y="2928938"/>
          <p14:tracePt t="19152" x="7134225" y="2928938"/>
          <p14:tracePt t="19158" x="7126288" y="2938463"/>
          <p14:tracePt t="19167" x="7116763" y="2946400"/>
          <p14:tracePt t="19174" x="7107238" y="2955925"/>
          <p14:tracePt t="19184" x="7097713" y="2955925"/>
          <p14:tracePt t="19190" x="7097713" y="2965450"/>
          <p14:tracePt t="19198" x="7088188" y="2965450"/>
          <p14:tracePt t="19206" x="7078663" y="2974975"/>
          <p14:tracePt t="19214" x="7078663" y="2984500"/>
          <p14:tracePt t="19222" x="7069138" y="2994025"/>
          <p14:tracePt t="19230" x="7059613" y="2994025"/>
          <p14:tracePt t="19238" x="7040563" y="3013075"/>
          <p14:tracePt t="19246" x="7021513" y="3022600"/>
          <p14:tracePt t="19255" x="7013575" y="3041650"/>
          <p14:tracePt t="19268" x="7013575" y="3051175"/>
          <p14:tracePt t="19276" x="7004050" y="3068638"/>
          <p14:tracePt t="19286" x="6994525" y="3068638"/>
          <p14:tracePt t="19301" x="6985000" y="3078163"/>
          <p14:tracePt t="19317" x="6985000" y="3087688"/>
          <p14:tracePt t="19334" x="6975475" y="3097213"/>
          <p14:tracePt t="19346" x="6975475" y="3106738"/>
          <p14:tracePt t="19362" x="6965950" y="3116263"/>
          <p14:tracePt t="19371" x="6965950" y="3125788"/>
          <p14:tracePt t="19378" x="6965950" y="3135313"/>
          <p14:tracePt t="19387" x="6956425" y="3135313"/>
          <p14:tracePt t="19426" x="6956425" y="3144838"/>
          <p14:tracePt t="19574" x="6956425" y="3154363"/>
          <p14:tracePt t="19614" x="6956425" y="3162300"/>
          <p14:tracePt t="20304" x="6946900" y="3181350"/>
          <p14:tracePt t="20313" x="6937375" y="3200400"/>
          <p14:tracePt t="20318" x="6937375" y="3209925"/>
          <p14:tracePt t="20326" x="6927850" y="3219450"/>
          <p14:tracePt t="20334" x="6918325" y="3238500"/>
          <p14:tracePt t="20342" x="6918325" y="3248025"/>
          <p14:tracePt t="20351" x="6918325" y="3257550"/>
          <p14:tracePt t="20358" x="6918325" y="3267075"/>
          <p14:tracePt t="20367" x="6918325" y="3275013"/>
          <p14:tracePt t="20374" x="6910388" y="3294063"/>
          <p14:tracePt t="20384" x="6910388" y="3303588"/>
          <p14:tracePt t="20412" x="6910388" y="3313113"/>
          <p14:tracePt t="20428" x="6900863" y="3322638"/>
          <p14:tracePt t="20437" x="6900863" y="3332163"/>
          <p14:tracePt t="20445" x="6900863" y="3341688"/>
          <p14:tracePt t="20453" x="6900863" y="3351213"/>
          <p14:tracePt t="20460" x="6900863" y="3360738"/>
          <p14:tracePt t="20468" x="6900863" y="3370263"/>
          <p14:tracePt t="20476" x="6900863" y="3378200"/>
          <p14:tracePt t="20501" x="6900863" y="3387725"/>
          <p14:tracePt t="20554" x="6900863" y="3397250"/>
          <p14:tracePt t="20579" x="6900863" y="3406775"/>
          <p14:tracePt t="20592" x="6900863" y="3416300"/>
          <p14:tracePt t="20617" x="6900863" y="3425825"/>
          <p14:tracePt t="20624" x="6900863" y="3435350"/>
          <p14:tracePt t="20640" x="6900863" y="3444875"/>
          <p14:tracePt t="20651" x="6900863" y="3454400"/>
          <p14:tracePt t="20656" x="6891338" y="3463925"/>
          <p14:tracePt t="20665" x="6872288" y="3473450"/>
          <p14:tracePt t="20672" x="6862763" y="3490913"/>
          <p14:tracePt t="20680" x="6834188" y="3519488"/>
          <p14:tracePt t="20687" x="6805613" y="3529013"/>
          <p14:tracePt t="20694" x="6778625" y="3557588"/>
          <p14:tracePt t="20702" x="6731000" y="3567113"/>
          <p14:tracePt t="20710" x="6694488" y="3567113"/>
          <p14:tracePt t="20719" x="6656388" y="3576638"/>
          <p14:tracePt t="20726" x="6618288" y="3576638"/>
          <p14:tracePt t="20734" x="6572250" y="3586163"/>
          <p14:tracePt t="20742" x="6562725" y="3586163"/>
          <p14:tracePt t="20750" x="6543675" y="3586163"/>
          <p14:tracePt t="20758" x="6524625" y="3594100"/>
          <p14:tracePt t="20767" x="6515100" y="3594100"/>
          <p14:tracePt t="20774" x="6505575" y="3594100"/>
          <p14:tracePt t="20813" x="6505575" y="3586163"/>
          <p14:tracePt t="20821" x="6505575" y="3576638"/>
          <p14:tracePt t="20829" x="6496050" y="3567113"/>
          <p14:tracePt t="20837" x="6496050" y="3548063"/>
          <p14:tracePt t="20845" x="6496050" y="3538538"/>
          <p14:tracePt t="20852" x="6496050" y="3519488"/>
          <p14:tracePt t="20860" x="6496050" y="3509963"/>
          <p14:tracePt t="20868" x="6496050" y="3490913"/>
          <p14:tracePt t="20883" x="6496050" y="3482975"/>
          <p14:tracePt t="20884" x="6505575" y="3463925"/>
          <p14:tracePt t="20890" x="6524625" y="3454400"/>
          <p14:tracePt t="20901" x="6534150" y="3435350"/>
          <p14:tracePt t="20906" x="6553200" y="3416300"/>
          <p14:tracePt t="20914" x="6572250" y="3406775"/>
          <p14:tracePt t="20922" x="6581775" y="3397250"/>
          <p14:tracePt t="20930" x="6608763" y="3397250"/>
          <p14:tracePt t="20939" x="6618288" y="3378200"/>
          <p14:tracePt t="20946" x="6637338" y="3370263"/>
          <p14:tracePt t="20955" x="6656388" y="3351213"/>
          <p14:tracePt t="20962" x="6665913" y="3341688"/>
          <p14:tracePt t="20968" x="6675438" y="3322638"/>
          <p14:tracePt t="20976" x="6684963" y="3313113"/>
          <p14:tracePt t="20984" x="6702425" y="3294063"/>
          <p14:tracePt t="20992" x="6711950" y="3275013"/>
          <p14:tracePt t="21001" x="6731000" y="3257550"/>
          <p14:tracePt t="21017" x="6740525" y="3238500"/>
          <p14:tracePt t="21024" x="6750050" y="3228975"/>
          <p14:tracePt t="21034" x="6750050" y="3219450"/>
          <p14:tracePt t="21040" x="6750050" y="3200400"/>
          <p14:tracePt t="21051" x="6759575" y="3190875"/>
          <p14:tracePt t="21056" x="6769100" y="3154363"/>
          <p14:tracePt t="21064" x="6778625" y="3154363"/>
          <p14:tracePt t="21071" x="6778625" y="3125788"/>
          <p14:tracePt t="21078" x="6778625" y="3106738"/>
          <p14:tracePt t="21087" x="6778625" y="3087688"/>
          <p14:tracePt t="21094" x="6778625" y="3078163"/>
          <p14:tracePt t="21102" x="6778625" y="3059113"/>
          <p14:tracePt t="21110" x="6778625" y="3041650"/>
          <p14:tracePt t="21118" x="6778625" y="3032125"/>
          <p14:tracePt t="21126" x="6778625" y="3022600"/>
          <p14:tracePt t="21142" x="6769100" y="3013075"/>
          <p14:tracePt t="21151" x="6769100" y="3003550"/>
          <p14:tracePt t="21158" x="6759575" y="3003550"/>
          <p14:tracePt t="21172" x="6750050" y="2994025"/>
          <p14:tracePt t="21180" x="6740525" y="2994025"/>
          <p14:tracePt t="21188" x="6731000" y="2984500"/>
          <p14:tracePt t="21196" x="6721475" y="2984500"/>
          <p14:tracePt t="21205" x="6711950" y="2974975"/>
          <p14:tracePt t="21212" x="6694488" y="2974975"/>
          <p14:tracePt t="21221" x="6675438" y="2974975"/>
          <p14:tracePt t="21237" x="6656388" y="2974975"/>
          <p14:tracePt t="21244" x="6637338" y="2974975"/>
          <p14:tracePt t="21252" x="6618288" y="2974975"/>
          <p14:tracePt t="21267" x="6599238" y="2974975"/>
          <p14:tracePt t="21274" x="6589713" y="2974975"/>
          <p14:tracePt t="21284" x="6581775" y="2974975"/>
          <p14:tracePt t="21290" x="6572250" y="2974975"/>
          <p14:tracePt t="21306" x="6562725" y="2984500"/>
          <p14:tracePt t="21314" x="6553200" y="2994025"/>
          <p14:tracePt t="21322" x="6534150" y="3003550"/>
          <p14:tracePt t="21330" x="6524625" y="3013075"/>
          <p14:tracePt t="21338" x="6524625" y="3022600"/>
          <p14:tracePt t="21344" x="6486525" y="3059113"/>
          <p14:tracePt t="21352" x="6469063" y="3097213"/>
          <p14:tracePt t="21360" x="6440488" y="3125788"/>
          <p14:tracePt t="21368" x="6430963" y="3135313"/>
          <p14:tracePt t="21376" x="6411913" y="3162300"/>
          <p14:tracePt t="21384" x="6402388" y="3190875"/>
          <p14:tracePt t="21392" x="6392863" y="3219450"/>
          <p14:tracePt t="21400" x="6383338" y="3248025"/>
          <p14:tracePt t="21408" x="6373813" y="3267075"/>
          <p14:tracePt t="21417" x="6365875" y="3294063"/>
          <p14:tracePt t="21424" x="6365875" y="3313113"/>
          <p14:tracePt t="21434" x="6356350" y="3341688"/>
          <p14:tracePt t="21440" x="6356350" y="3370263"/>
          <p14:tracePt t="21446" x="6356350" y="3406775"/>
          <p14:tracePt t="21454" x="6356350" y="3425825"/>
          <p14:tracePt t="21462" x="6356350" y="3454400"/>
          <p14:tracePt t="21471" x="6356350" y="3473450"/>
          <p14:tracePt t="21478" x="6356350" y="3500438"/>
          <p14:tracePt t="21487" x="6356350" y="3519488"/>
          <p14:tracePt t="21502" x="6356350" y="3548063"/>
          <p14:tracePt t="21510" x="6356350" y="3567113"/>
          <p14:tracePt t="21518" x="6356350" y="3586163"/>
          <p14:tracePt t="21526" x="6365875" y="3603625"/>
          <p14:tracePt t="21534" x="6373813" y="3622675"/>
          <p14:tracePt t="21540" x="6373813" y="3632200"/>
          <p14:tracePt t="21548" x="6373813" y="3641725"/>
          <p14:tracePt t="21556" x="6383338" y="3651250"/>
          <p14:tracePt t="21564" x="6383338" y="3670300"/>
          <p14:tracePt t="21572" x="6392863" y="3670300"/>
          <p14:tracePt t="21580" x="6392863" y="3679825"/>
          <p14:tracePt t="21588" x="6402388" y="3689350"/>
          <p14:tracePt t="21596" x="6411913" y="3697288"/>
          <p14:tracePt t="21605" x="6421438" y="3697288"/>
          <p14:tracePt t="21612" x="6430963" y="3706813"/>
          <p14:tracePt t="21621" x="6430963" y="3716338"/>
          <p14:tracePt t="21628" x="6440488" y="3716338"/>
          <p14:tracePt t="21634" x="6450013" y="3716338"/>
          <p14:tracePt t="21642" x="6469063" y="3716338"/>
          <p14:tracePt t="21650" x="6477000" y="3716338"/>
          <p14:tracePt t="21667" x="6486525" y="3706813"/>
          <p14:tracePt t="21674" x="6505575" y="3689350"/>
          <p14:tracePt t="21684" x="6515100" y="3670300"/>
          <p14:tracePt t="21699" x="6553200" y="3594100"/>
          <p14:tracePt t="21706" x="6589713" y="3557588"/>
          <p14:tracePt t="21714" x="6618288" y="3463925"/>
          <p14:tracePt t="21722" x="6656388" y="3351213"/>
          <p14:tracePt t="21730" x="6675438" y="3248025"/>
          <p14:tracePt t="21737" x="6684963" y="3116263"/>
          <p14:tracePt t="21744" x="6684963" y="2994025"/>
          <p14:tracePt t="21753" x="6684963" y="2928938"/>
          <p14:tracePt t="21760" x="6684963" y="2749550"/>
          <p14:tracePt t="21768" x="6684963" y="2665413"/>
          <p14:tracePt t="21776" x="6675438" y="2506663"/>
          <p14:tracePt t="21784" x="6665913" y="2290763"/>
          <p14:tracePt t="21792" x="6637338" y="2197100"/>
          <p14:tracePt t="21801" x="6589713" y="2017713"/>
          <p14:tracePt t="21808" x="6515100" y="1868488"/>
          <p14:tracePt t="21817" x="6450013" y="1755775"/>
          <p14:tracePt t="21824" x="6365875" y="1614488"/>
          <p14:tracePt t="21830" x="6243638" y="1463675"/>
          <p14:tracePt t="21839" x="6157913" y="1341438"/>
          <p14:tracePt t="21846" x="6102350" y="1285875"/>
          <p14:tracePt t="21855" x="6037263" y="1201738"/>
          <p14:tracePt t="21862" x="5970588" y="1135063"/>
          <p14:tracePt t="21871" x="5932488" y="1089025"/>
          <p14:tracePt t="21878" x="5915025" y="1060450"/>
          <p14:tracePt t="21887" x="5895975" y="1031875"/>
          <p14:tracePt t="21894" x="5867400" y="995363"/>
          <p14:tracePt t="21902" x="5848350" y="957263"/>
          <p14:tracePt t="21911" x="5829300" y="928688"/>
          <p14:tracePt t="21919" x="5811838" y="901700"/>
          <p14:tracePt t="21924" x="5773738" y="873125"/>
          <p14:tracePt t="21934" x="5745163" y="825500"/>
          <p14:tracePt t="21940" x="5726113" y="806450"/>
          <p14:tracePt t="21951" x="5689600" y="779463"/>
          <p14:tracePt t="21956" x="5641975" y="731838"/>
          <p14:tracePt t="21964" x="5622925" y="712788"/>
          <p14:tracePt t="21972" x="5586413" y="676275"/>
          <p14:tracePt t="21980" x="5557838" y="647700"/>
          <p14:tracePt t="21988" x="5519738" y="619125"/>
          <p14:tracePt t="21996" x="5500688" y="600075"/>
          <p14:tracePt t="22005" x="5492750" y="582613"/>
          <p14:tracePt t="22035" x="5492750" y="573088"/>
          <p14:tracePt t="22042" x="5483225" y="563563"/>
          <p14:tracePt t="22058" x="5464175" y="554038"/>
          <p14:tracePt t="22067" x="5454650" y="534988"/>
          <p14:tracePt t="22074" x="5426075" y="506413"/>
          <p14:tracePt t="22084" x="5407025" y="469900"/>
          <p14:tracePt t="22090" x="5387975" y="450850"/>
          <p14:tracePt t="22098" x="5370513" y="422275"/>
          <p14:tracePt t="22606" x="5416550" y="441325"/>
          <p14:tracePt t="22614" x="5464175" y="469900"/>
          <p14:tracePt t="22622" x="5529263" y="506413"/>
          <p14:tracePt t="22630" x="5605463" y="563563"/>
          <p14:tracePt t="22639" x="5651500" y="582613"/>
          <p14:tracePt t="22646" x="5773738" y="657225"/>
          <p14:tracePt t="22655" x="5886450" y="712788"/>
          <p14:tracePt t="22662" x="6054725" y="798513"/>
          <p14:tracePt t="22671" x="6224588" y="892175"/>
          <p14:tracePt t="22679" x="6356350" y="947738"/>
          <p14:tracePt t="22686" x="6572250" y="1050925"/>
          <p14:tracePt t="22692" x="6769100" y="1154113"/>
          <p14:tracePt t="22701" x="6918325" y="1230313"/>
          <p14:tracePt t="22708" x="7078663" y="1295400"/>
          <p14:tracePt t="22717" x="7210425" y="1370013"/>
          <p14:tracePt t="22724" x="7426325" y="1492250"/>
          <p14:tracePt t="22734" x="7604125" y="1604963"/>
          <p14:tracePt t="22740" x="7735888" y="1670050"/>
          <p14:tracePt t="22751" x="7783513" y="1698625"/>
          <p14:tracePt t="22756" x="7894638" y="1765300"/>
          <p14:tracePt t="22764" x="7989888" y="1801813"/>
          <p14:tracePt t="22772" x="8045450" y="1839913"/>
          <p14:tracePt t="22778" x="8129588" y="1876425"/>
          <p14:tracePt t="22787" x="8158163" y="1905000"/>
          <p14:tracePt t="22794" x="8223250" y="1952625"/>
          <p14:tracePt t="22802" x="8270875" y="1971675"/>
          <p14:tracePt t="22810" x="8328025" y="2008188"/>
          <p14:tracePt t="22818" x="8364538" y="2036763"/>
          <p14:tracePt t="22826" x="8393113" y="2046288"/>
          <p14:tracePt t="22834" x="8431213" y="2084388"/>
          <p14:tracePt t="22842" x="8477250" y="2101850"/>
          <p14:tracePt t="22851" x="8524875" y="2139950"/>
          <p14:tracePt t="22858" x="8580438" y="2168525"/>
          <p14:tracePt t="22867" x="8647113" y="2205038"/>
          <p14:tracePt t="22875" x="8740775" y="2262188"/>
          <p14:tracePt t="22884" x="8834438" y="2317750"/>
          <p14:tracePt t="22889" x="8928100" y="2355850"/>
          <p14:tracePt t="22897" x="9021763" y="2403475"/>
          <p14:tracePt t="22905" x="9134475" y="2459038"/>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8494F8-101A-467C-84A8-4024012381EC}"/>
              </a:ext>
            </a:extLst>
          </p:cNvPr>
          <p:cNvSpPr>
            <a:spLocks noGrp="1"/>
          </p:cNvSpPr>
          <p:nvPr>
            <p:ph type="title"/>
          </p:nvPr>
        </p:nvSpPr>
        <p:spPr/>
        <p:txBody>
          <a:bodyPr/>
          <a:lstStyle/>
          <a:p>
            <a:r>
              <a:rPr lang="en-US"/>
              <a:t>Output gate</a:t>
            </a:r>
          </a:p>
        </p:txBody>
      </p:sp>
      <p:sp>
        <p:nvSpPr>
          <p:cNvPr id="4" name="Chỗ dành sẵn cho Số hiệu Bản chiếu 3">
            <a:extLst>
              <a:ext uri="{FF2B5EF4-FFF2-40B4-BE49-F238E27FC236}">
                <a16:creationId xmlns:a16="http://schemas.microsoft.com/office/drawing/2014/main" id="{17C640A5-E9BE-4DFB-9738-EAD784F3B273}"/>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3" name="Hộp Văn bản 2">
            <a:extLst>
              <a:ext uri="{FF2B5EF4-FFF2-40B4-BE49-F238E27FC236}">
                <a16:creationId xmlns:a16="http://schemas.microsoft.com/office/drawing/2014/main" id="{5B760B41-7165-4903-9BC3-FC406DD3C494}"/>
              </a:ext>
            </a:extLst>
          </p:cNvPr>
          <p:cNvSpPr txBox="1"/>
          <p:nvPr/>
        </p:nvSpPr>
        <p:spPr>
          <a:xfrm>
            <a:off x="786151" y="1231900"/>
            <a:ext cx="6681449" cy="338554"/>
          </a:xfrm>
          <a:prstGeom prst="rect">
            <a:avLst/>
          </a:prstGeom>
          <a:noFill/>
        </p:spPr>
        <p:txBody>
          <a:bodyPr wrap="square" rtlCol="0">
            <a:spAutoFit/>
          </a:bodyPr>
          <a:lstStyle/>
          <a:p>
            <a:r>
              <a:rPr lang="en-US" sz="1600"/>
              <a:t>Output gate </a:t>
            </a:r>
            <a:r>
              <a:rPr lang="en-US" sz="1600" err="1"/>
              <a:t>quyết</a:t>
            </a:r>
            <a:r>
              <a:rPr lang="en-US" sz="1600"/>
              <a:t> </a:t>
            </a:r>
            <a:r>
              <a:rPr lang="en-US" sz="1600" err="1"/>
              <a:t>định</a:t>
            </a:r>
            <a:r>
              <a:rPr lang="en-US" sz="1600"/>
              <a:t> </a:t>
            </a:r>
            <a:r>
              <a:rPr lang="en-US" sz="1600" err="1"/>
              <a:t>nên</a:t>
            </a:r>
            <a:r>
              <a:rPr lang="en-US" sz="1600"/>
              <a:t> </a:t>
            </a:r>
            <a:r>
              <a:rPr lang="en-US" sz="1600" err="1"/>
              <a:t>đưa</a:t>
            </a:r>
            <a:r>
              <a:rPr lang="en-US" sz="1600"/>
              <a:t> </a:t>
            </a:r>
            <a:r>
              <a:rPr lang="en-US" sz="1600" err="1"/>
              <a:t>đầu</a:t>
            </a:r>
            <a:r>
              <a:rPr lang="en-US" sz="1600"/>
              <a:t> ra </a:t>
            </a:r>
            <a:r>
              <a:rPr lang="en-US" sz="1600" err="1"/>
              <a:t>là</a:t>
            </a:r>
            <a:r>
              <a:rPr lang="en-US" sz="1600"/>
              <a:t> </a:t>
            </a:r>
            <a:r>
              <a:rPr lang="en-US" sz="1600" err="1"/>
              <a:t>gì</a:t>
            </a:r>
            <a:r>
              <a:rPr lang="en-US" sz="1600"/>
              <a:t>?</a:t>
            </a:r>
          </a:p>
        </p:txBody>
      </p:sp>
      <p:pic>
        <p:nvPicPr>
          <p:cNvPr id="4098" name="Picture 2">
            <a:extLst>
              <a:ext uri="{FF2B5EF4-FFF2-40B4-BE49-F238E27FC236}">
                <a16:creationId xmlns:a16="http://schemas.microsoft.com/office/drawing/2014/main" id="{50C16989-08C5-4F8E-865F-CBE577CF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2198844"/>
            <a:ext cx="6681449" cy="206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760677"/>
      </p:ext>
    </p:extLst>
  </p:cSld>
  <p:clrMapOvr>
    <a:masterClrMapping/>
  </p:clrMapOvr>
  <p:transition advTm="31710">
    <p:fade thruBlk="1"/>
  </p:transition>
  <p:extLst>
    <p:ext uri="{3A86A75C-4F4B-4683-9AE1-C65F6400EC91}">
      <p14:laserTraceLst xmlns:p14="http://schemas.microsoft.com/office/powerpoint/2010/main">
        <p14:tracePtLst>
          <p14:tracePt t="19" x="2216150" y="1811338"/>
          <p14:tracePt t="34" x="2216150" y="1820863"/>
          <p14:tracePt t="36" x="2206625" y="1820863"/>
          <p14:tracePt t="53" x="2197100" y="1830388"/>
          <p14:tracePt t="63" x="2187575" y="1830388"/>
          <p14:tracePt t="72" x="2178050" y="1830388"/>
          <p14:tracePt t="80" x="2159000" y="1830388"/>
          <p14:tracePt t="89" x="2149475" y="1830388"/>
          <p14:tracePt t="96" x="2122488" y="1830388"/>
          <p14:tracePt t="104" x="2093913" y="1830388"/>
          <p14:tracePt t="111" x="2065338" y="1830388"/>
          <p14:tracePt t="120" x="2017713" y="1830388"/>
          <p14:tracePt t="127" x="1990725" y="1830388"/>
          <p14:tracePt t="135" x="1971675" y="1830388"/>
          <p14:tracePt t="144" x="1962150" y="1830388"/>
          <p14:tracePt t="152" x="1952625" y="1830388"/>
          <p14:tracePt t="158" x="1943100" y="1820863"/>
          <p14:tracePt t="692" x="1943100" y="1811338"/>
          <p14:tracePt t="708" x="1933575" y="1811338"/>
          <p14:tracePt t="848" x="1933575" y="1801813"/>
          <p14:tracePt t="896" x="1933575" y="1792288"/>
          <p14:tracePt t="958" x="1933575" y="1782763"/>
          <p14:tracePt t="1052" x="1933575" y="1773238"/>
          <p14:tracePt t="1648" x="1933575" y="1782763"/>
          <p14:tracePt t="1656" x="1933575" y="1801813"/>
          <p14:tracePt t="1664" x="1933575" y="1830388"/>
          <p14:tracePt t="1673" x="1933575" y="1839913"/>
          <p14:tracePt t="1694" x="1933575" y="1849438"/>
          <p14:tracePt t="2102" x="1933575" y="1839913"/>
          <p14:tracePt t="2110" x="1933575" y="1820863"/>
          <p14:tracePt t="2118" x="1933575" y="1811338"/>
          <p14:tracePt t="2126" x="1933575" y="1801813"/>
          <p14:tracePt t="2151" x="1943100" y="1801813"/>
          <p14:tracePt t="2172" x="1943100" y="1792288"/>
          <p14:tracePt t="2212" x="1943100" y="1782763"/>
          <p14:tracePt t="3136" x="1943100" y="1773238"/>
          <p14:tracePt t="3152" x="1943100" y="1765300"/>
          <p14:tracePt t="3176" x="1943100" y="1755775"/>
          <p14:tracePt t="3185" x="1952625" y="1755775"/>
          <p14:tracePt t="3192" x="1952625" y="1746250"/>
          <p14:tracePt t="3201" x="1962150" y="1746250"/>
          <p14:tracePt t="3208" x="1962150" y="1736725"/>
          <p14:tracePt t="3214" x="1971675" y="1727200"/>
          <p14:tracePt t="3230" x="1981200" y="1727200"/>
          <p14:tracePt t="3238" x="1981200" y="1717675"/>
          <p14:tracePt t="3246" x="1981200" y="1708150"/>
          <p14:tracePt t="3254" x="1981200" y="1698625"/>
          <p14:tracePt t="3261" x="1990725" y="1698625"/>
          <p14:tracePt t="3269" x="1990725" y="1689100"/>
          <p14:tracePt t="3277" x="2000250" y="1689100"/>
          <p14:tracePt t="3310" x="2009775" y="1679575"/>
          <p14:tracePt t="3410" x="2009775" y="1670050"/>
          <p14:tracePt t="6036" x="2017713" y="1670050"/>
          <p14:tracePt t="6052" x="2027238" y="1660525"/>
          <p14:tracePt t="6060" x="2036763" y="1660525"/>
          <p14:tracePt t="6068" x="2046288" y="1660525"/>
          <p14:tracePt t="6076" x="2055813" y="1660525"/>
          <p14:tracePt t="6082" x="2055813" y="1652588"/>
          <p14:tracePt t="6106" x="2065338" y="1652588"/>
          <p14:tracePt t="6216" x="2084388" y="1652588"/>
          <p14:tracePt t="6224" x="2093913" y="1660525"/>
          <p14:tracePt t="6232" x="2103438" y="1679575"/>
          <p14:tracePt t="6240" x="2122488" y="1698625"/>
          <p14:tracePt t="6248" x="2139950" y="1727200"/>
          <p14:tracePt t="6256" x="2168525" y="1773238"/>
          <p14:tracePt t="6264" x="2187575" y="1792288"/>
          <p14:tracePt t="6270" x="2206625" y="1820863"/>
          <p14:tracePt t="6278" x="2233613" y="1849438"/>
          <p14:tracePt t="6286" x="2233613" y="1868488"/>
          <p14:tracePt t="6293" x="2262188" y="1895475"/>
          <p14:tracePt t="6302" x="2271713" y="1943100"/>
          <p14:tracePt t="6310" x="2290763" y="1981200"/>
          <p14:tracePt t="6318" x="2300288" y="2027238"/>
          <p14:tracePt t="6326" x="2309813" y="2065338"/>
          <p14:tracePt t="6335" x="2319338" y="2092325"/>
          <p14:tracePt t="6342" x="2328863" y="2149475"/>
          <p14:tracePt t="6352" x="2338388" y="2178050"/>
          <p14:tracePt t="6358" x="2346325" y="2197100"/>
          <p14:tracePt t="6366" x="2355850" y="2243138"/>
          <p14:tracePt t="6372" x="2374900" y="2290763"/>
          <p14:tracePt t="6380" x="2374900" y="2300288"/>
          <p14:tracePt t="6388" x="2393950" y="2327275"/>
          <p14:tracePt t="6396" x="2403475" y="2374900"/>
          <p14:tracePt t="6404" x="2432050" y="2411413"/>
          <p14:tracePt t="6412" x="2449513" y="2459038"/>
          <p14:tracePt t="6420" x="2459038" y="2487613"/>
          <p14:tracePt t="6428" x="2478088" y="2533650"/>
          <p14:tracePt t="6444" x="2497138" y="2571750"/>
          <p14:tracePt t="6452" x="2497138" y="2600325"/>
          <p14:tracePt t="6458" x="2506663" y="2627313"/>
          <p14:tracePt t="6466" x="2516188" y="2655888"/>
          <p14:tracePt t="6490" x="2516188" y="2665413"/>
          <p14:tracePt t="6498" x="2516188" y="2693988"/>
          <p14:tracePt t="6506" x="2525713" y="2722563"/>
          <p14:tracePt t="6514" x="2535238" y="2740025"/>
          <p14:tracePt t="6522" x="2535238" y="2768600"/>
          <p14:tracePt t="6530" x="2535238" y="2778125"/>
          <p14:tracePt t="6546" x="2544763" y="2797175"/>
          <p14:tracePt t="6560" x="2544763" y="2806700"/>
          <p14:tracePt t="6568" x="2544763" y="2816225"/>
          <p14:tracePt t="6585" x="2544763" y="2825750"/>
          <p14:tracePt t="6624" x="2544763" y="2835275"/>
          <p14:tracePt t="6640" x="2544763" y="2843213"/>
          <p14:tracePt t="6670" x="2544763" y="2852738"/>
          <p14:tracePt t="6685" x="2535238" y="2852738"/>
          <p14:tracePt t="6694" x="2535238" y="2862263"/>
          <p14:tracePt t="6748" x="2525713" y="2862263"/>
          <p14:tracePt t="6756" x="2516188" y="2862263"/>
          <p14:tracePt t="6764" x="2497138" y="2862263"/>
          <p14:tracePt t="6780" x="2478088" y="2862263"/>
          <p14:tracePt t="6788" x="2468563" y="2862263"/>
          <p14:tracePt t="6796" x="2449513" y="2862263"/>
          <p14:tracePt t="6804" x="2441575" y="2862263"/>
          <p14:tracePt t="6812" x="2422525" y="2852738"/>
          <p14:tracePt t="6820" x="2403475" y="2843213"/>
          <p14:tracePt t="6828" x="2384425" y="2843213"/>
          <p14:tracePt t="6835" x="2355850" y="2835275"/>
          <p14:tracePt t="6842" x="2328863" y="2825750"/>
          <p14:tracePt t="6852" x="2300288" y="2816225"/>
          <p14:tracePt t="6858" x="2271713" y="2816225"/>
          <p14:tracePt t="6866" x="2225675" y="2806700"/>
          <p14:tracePt t="6874" x="2197100" y="2806700"/>
          <p14:tracePt t="6882" x="2168525" y="2797175"/>
          <p14:tracePt t="6900" x="2130425" y="2787650"/>
          <p14:tracePt t="6906" x="2122488" y="2787650"/>
          <p14:tracePt t="6914" x="2103438" y="2787650"/>
          <p14:tracePt t="7024" x="2103438" y="2778125"/>
          <p14:tracePt t="7054" x="2103438" y="2768600"/>
          <p14:tracePt t="7070" x="2103438" y="2759075"/>
          <p14:tracePt t="7078" x="2093913" y="2759075"/>
          <p14:tracePt t="7086" x="2093913" y="2749550"/>
          <p14:tracePt t="7124" x="2093913" y="2740025"/>
          <p14:tracePt t="7148" x="2093913" y="2732088"/>
          <p14:tracePt t="7164" x="2093913" y="2722563"/>
          <p14:tracePt t="7172" x="2103438" y="2722563"/>
          <p14:tracePt t="7188" x="2112963" y="2713038"/>
          <p14:tracePt t="7218" x="2122488" y="2713038"/>
          <p14:tracePt t="7226" x="2130425" y="2713038"/>
          <p14:tracePt t="7235" x="2130425" y="2703513"/>
          <p14:tracePt t="7242" x="2139950" y="2703513"/>
          <p14:tracePt t="7252" x="2149475" y="2703513"/>
          <p14:tracePt t="7258" x="2159000" y="2703513"/>
          <p14:tracePt t="7266" x="2178050" y="2703513"/>
          <p14:tracePt t="7274" x="2187575" y="2703513"/>
          <p14:tracePt t="7282" x="2216150" y="2703513"/>
          <p14:tracePt t="7290" x="2225675" y="2703513"/>
          <p14:tracePt t="7298" x="2252663" y="2703513"/>
          <p14:tracePt t="7306" x="2271713" y="2703513"/>
          <p14:tracePt t="7312" x="2290763" y="2703513"/>
          <p14:tracePt t="7320" x="2309813" y="2703513"/>
          <p14:tracePt t="7328" x="2328863" y="2703513"/>
          <p14:tracePt t="7336" x="2338388" y="2703513"/>
          <p14:tracePt t="7344" x="2346325" y="2703513"/>
          <p14:tracePt t="7352" x="2365375" y="2713038"/>
          <p14:tracePt t="7360" x="2384425" y="2713038"/>
          <p14:tracePt t="7376" x="2403475" y="2713038"/>
          <p14:tracePt t="7385" x="2422525" y="2722563"/>
          <p14:tracePt t="7392" x="2449513" y="2722563"/>
          <p14:tracePt t="7402" x="2468563" y="2732088"/>
          <p14:tracePt t="7406" x="2497138" y="2749550"/>
          <p14:tracePt t="7414" x="2525713" y="2759075"/>
          <p14:tracePt t="7422" x="2554288" y="2768600"/>
          <p14:tracePt t="7430" x="2581275" y="2778125"/>
          <p14:tracePt t="7438" x="2619375" y="2806700"/>
          <p14:tracePt t="7446" x="2638425" y="2825750"/>
          <p14:tracePt t="7454" x="2647950" y="2835275"/>
          <p14:tracePt t="7461" x="2667000" y="2835275"/>
          <p14:tracePt t="7470" x="2684463" y="2843213"/>
          <p14:tracePt t="7478" x="2693988" y="2862263"/>
          <p14:tracePt t="7486" x="2703513" y="2862263"/>
          <p14:tracePt t="7493" x="2722563" y="2871788"/>
          <p14:tracePt t="7502" x="2722563" y="2881313"/>
          <p14:tracePt t="7508" x="2732088" y="2881313"/>
          <p14:tracePt t="7516" x="2732088" y="2890838"/>
          <p14:tracePt t="7524" x="2732088" y="2900363"/>
          <p14:tracePt t="7532" x="2741613" y="2900363"/>
          <p14:tracePt t="7540" x="2751138" y="2900363"/>
          <p14:tracePt t="7548" x="2751138" y="2909888"/>
          <p14:tracePt t="7556" x="2760663" y="2919413"/>
          <p14:tracePt t="7572" x="2760663" y="2928938"/>
          <p14:tracePt t="7618" x="2760663" y="2938463"/>
          <p14:tracePt t="7885" x="2770188" y="2938463"/>
          <p14:tracePt t="8245" x="2760663" y="2946400"/>
          <p14:tracePt t="8253" x="2751138" y="2955925"/>
          <p14:tracePt t="8262" x="2741613" y="2965450"/>
          <p14:tracePt t="8268" x="2741613" y="2974975"/>
          <p14:tracePt t="8276" x="2732088" y="2974975"/>
          <p14:tracePt t="8292" x="2722563" y="2984500"/>
          <p14:tracePt t="8308" x="2713038" y="3003550"/>
          <p14:tracePt t="8316" x="2703513" y="3003550"/>
          <p14:tracePt t="8324" x="2703513" y="3013075"/>
          <p14:tracePt t="8356" x="2693988" y="3022600"/>
          <p14:tracePt t="8370" x="2693988" y="3032125"/>
          <p14:tracePt t="8378" x="2684463" y="3032125"/>
          <p14:tracePt t="8385" x="2684463" y="3041650"/>
          <p14:tracePt t="8394" x="2674938" y="3041650"/>
          <p14:tracePt t="8412" x="2674938" y="3051175"/>
          <p14:tracePt t="8419" x="2667000" y="3051175"/>
          <p14:tracePt t="8442" x="2667000" y="3059113"/>
          <p14:tracePt t="8456" x="2657475" y="3068638"/>
          <p14:tracePt t="8480" x="2657475" y="3078163"/>
          <p14:tracePt t="8496" x="2647950" y="3078163"/>
          <p14:tracePt t="8520" x="2647950" y="3087688"/>
          <p14:tracePt t="8528" x="2638425" y="3087688"/>
          <p14:tracePt t="8558" x="2628900" y="3087688"/>
          <p14:tracePt t="8566" x="2628900" y="3097213"/>
          <p14:tracePt t="8598" x="2628900" y="3106738"/>
          <p14:tracePt t="8630" x="2628900" y="3116263"/>
          <p14:tracePt t="8638" x="2619375" y="3116263"/>
          <p14:tracePt t="8668" x="2619375" y="3125788"/>
          <p14:tracePt t="8675" x="2609850" y="3125788"/>
          <p14:tracePt t="8724" x="2600325" y="3125788"/>
          <p14:tracePt t="8984" x="2562225" y="3171825"/>
          <p14:tracePt t="9036" x="2554288" y="3171825"/>
          <p14:tracePt t="9052" x="2554288" y="3181350"/>
          <p14:tracePt t="9085" x="2554288" y="3190875"/>
          <p14:tracePt t="9310" x="2544763" y="3190875"/>
          <p14:tracePt t="9403" x="2535238" y="3190875"/>
          <p14:tracePt t="9412" x="2525713" y="3200400"/>
          <p14:tracePt t="9420" x="2516188" y="3209925"/>
          <p14:tracePt t="9428" x="2516188" y="3219450"/>
          <p14:tracePt t="9436" x="2506663" y="3219450"/>
          <p14:tracePt t="9444" x="2497138" y="3219450"/>
          <p14:tracePt t="9460" x="2497138" y="3228975"/>
          <p14:tracePt t="9476" x="2487613" y="3228975"/>
          <p14:tracePt t="9594" x="2478088" y="3228975"/>
          <p14:tracePt t="9648" x="2478088" y="3209925"/>
          <p14:tracePt t="9656" x="2478088" y="3190875"/>
          <p14:tracePt t="9664" x="2478088" y="3181350"/>
          <p14:tracePt t="9672" x="2478088" y="3154363"/>
          <p14:tracePt t="9680" x="2478088" y="3135313"/>
          <p14:tracePt t="9689" x="2478088" y="3116263"/>
          <p14:tracePt t="9696" x="2478088" y="3106738"/>
          <p14:tracePt t="9702" x="2487613" y="3087688"/>
          <p14:tracePt t="9710" x="2497138" y="3087688"/>
          <p14:tracePt t="9719" x="2506663" y="3087688"/>
          <p14:tracePt t="9727" x="2516188" y="3068638"/>
          <p14:tracePt t="9735" x="2525713" y="3059113"/>
          <p14:tracePt t="9742" x="2525713" y="3051175"/>
          <p14:tracePt t="9751" x="2535238" y="3041650"/>
          <p14:tracePt t="9758" x="2544763" y="3041650"/>
          <p14:tracePt t="9774" x="2554288" y="3032125"/>
          <p14:tracePt t="9782" x="2562225" y="3022600"/>
          <p14:tracePt t="9788" x="2562225" y="3013075"/>
          <p14:tracePt t="9796" x="2581275" y="2994025"/>
          <p14:tracePt t="9804" x="2609850" y="2984500"/>
          <p14:tracePt t="9812" x="2628900" y="2984500"/>
          <p14:tracePt t="9820" x="2657475" y="2984500"/>
          <p14:tracePt t="9828" x="2693988" y="2984500"/>
          <p14:tracePt t="9836" x="2722563" y="2984500"/>
          <p14:tracePt t="9845" x="2751138" y="2984500"/>
          <p14:tracePt t="9852" x="2770188" y="2994025"/>
          <p14:tracePt t="9860" x="2787650" y="3003550"/>
          <p14:tracePt t="9877" x="2797175" y="3013075"/>
          <p14:tracePt t="9914" x="2797175" y="3022600"/>
          <p14:tracePt t="9938" x="2806700" y="3022600"/>
          <p14:tracePt t="9962" x="2806700" y="3032125"/>
          <p14:tracePt t="9985" x="2806700" y="3041650"/>
          <p14:tracePt t="10003" x="2806700" y="3051175"/>
          <p14:tracePt t="10010" x="2806700" y="3068638"/>
          <p14:tracePt t="10017" x="2816225" y="3078163"/>
          <p14:tracePt t="10033" x="2816225" y="3087688"/>
          <p14:tracePt t="10040" x="2816225" y="3106738"/>
          <p14:tracePt t="10048" x="2816225" y="3116263"/>
          <p14:tracePt t="10064" x="2816225" y="3125788"/>
          <p14:tracePt t="10072" x="2816225" y="3135313"/>
          <p14:tracePt t="10078" x="2816225" y="3154363"/>
          <p14:tracePt t="10086" x="2816225" y="3162300"/>
          <p14:tracePt t="10101" x="2816225" y="3171825"/>
          <p14:tracePt t="10118" x="2816225" y="3181350"/>
          <p14:tracePt t="10127" x="2816225" y="3200400"/>
          <p14:tracePt t="10135" x="2816225" y="3209925"/>
          <p14:tracePt t="10151" x="2816225" y="3219450"/>
          <p14:tracePt t="10158" x="2816225" y="3228975"/>
          <p14:tracePt t="10165" x="2816225" y="3248025"/>
          <p14:tracePt t="10180" x="2816225" y="3257550"/>
          <p14:tracePt t="10204" x="2816225" y="3267075"/>
          <p14:tracePt t="10212" x="2816225" y="3284538"/>
          <p14:tracePt t="10229" x="2806700" y="3303588"/>
          <p14:tracePt t="10235" x="2806700" y="3313113"/>
          <p14:tracePt t="10244" x="2806700" y="3322638"/>
          <p14:tracePt t="10251" x="2806700" y="3341688"/>
          <p14:tracePt t="10259" x="2797175" y="3351213"/>
          <p14:tracePt t="10266" x="2797175" y="3360738"/>
          <p14:tracePt t="10274" x="2797175" y="3378200"/>
          <p14:tracePt t="10283" x="2797175" y="3387725"/>
          <p14:tracePt t="10290" x="2797175" y="3406775"/>
          <p14:tracePt t="10298" x="2787650" y="3406775"/>
          <p14:tracePt t="10306" x="2787650" y="3425825"/>
          <p14:tracePt t="10315" x="2787650" y="3444875"/>
          <p14:tracePt t="10322" x="2787650" y="3463925"/>
          <p14:tracePt t="10330" x="2787650" y="3473450"/>
          <p14:tracePt t="10338" x="2778125" y="3473450"/>
          <p14:tracePt t="10346" x="2778125" y="3482975"/>
          <p14:tracePt t="10354" x="2778125" y="3490913"/>
          <p14:tracePt t="10361" x="2778125" y="3500438"/>
          <p14:tracePt t="10368" x="2770188" y="3519488"/>
          <p14:tracePt t="10385" x="2770188" y="3529013"/>
          <p14:tracePt t="10392" x="2770188" y="3548063"/>
          <p14:tracePt t="10401" x="2760663" y="3557588"/>
          <p14:tracePt t="10416" x="2760663" y="3567113"/>
          <p14:tracePt t="10424" x="2751138" y="3576638"/>
          <p14:tracePt t="10432" x="2741613" y="3586163"/>
          <p14:tracePt t="10441" x="2741613" y="3594100"/>
          <p14:tracePt t="10449" x="2732088" y="3603625"/>
          <p14:tracePt t="10462" x="2732088" y="3613150"/>
          <p14:tracePt t="10470" x="2722563" y="3622675"/>
          <p14:tracePt t="10478" x="2713038" y="3632200"/>
          <p14:tracePt t="10486" x="2713038" y="3641725"/>
          <p14:tracePt t="10495" x="2703513" y="3641725"/>
          <p14:tracePt t="10501" x="2703513" y="3651250"/>
          <p14:tracePt t="10510" x="2693988" y="3651250"/>
          <p14:tracePt t="10518" x="2693988" y="3660775"/>
          <p14:tracePt t="10526" x="2693988" y="3670300"/>
          <p14:tracePt t="10596" x="2684463" y="3670300"/>
          <p14:tracePt t="10604" x="2684463" y="3679825"/>
          <p14:tracePt t="10886" x="2674938" y="3689350"/>
          <p14:tracePt t="10902" x="2667000" y="3697288"/>
          <p14:tracePt t="10910" x="2667000" y="3706813"/>
          <p14:tracePt t="10926" x="2657475" y="3706813"/>
          <p14:tracePt t="10948" x="2657475" y="3716338"/>
          <p14:tracePt t="11169" x="2647950" y="3716338"/>
          <p14:tracePt t="11214" x="2638425" y="3716338"/>
          <p14:tracePt t="11238" x="2628900" y="3716338"/>
          <p14:tracePt t="11254" x="2619375" y="3716338"/>
          <p14:tracePt t="11262" x="2619375" y="3706813"/>
          <p14:tracePt t="11270" x="2609850" y="3689350"/>
          <p14:tracePt t="11278" x="2609850" y="3670300"/>
          <p14:tracePt t="11286" x="2609850" y="3651250"/>
          <p14:tracePt t="11294" x="2600325" y="3651250"/>
          <p14:tracePt t="11302" x="2600325" y="3632200"/>
          <p14:tracePt t="11310" x="2590800" y="3622675"/>
          <p14:tracePt t="11316" x="2590800" y="3613150"/>
          <p14:tracePt t="11332" x="2581275" y="3603625"/>
          <p14:tracePt t="11340" x="2581275" y="3594100"/>
          <p14:tracePt t="11348" x="2581275" y="3586163"/>
          <p14:tracePt t="11357" x="2571750" y="3576638"/>
          <p14:tracePt t="11380" x="2571750" y="3567113"/>
          <p14:tracePt t="11389" x="2571750" y="3557588"/>
          <p14:tracePt t="11395" x="2571750" y="3548063"/>
          <p14:tracePt t="11404" x="2562225" y="3548063"/>
          <p14:tracePt t="11410" x="2562225" y="3538538"/>
          <p14:tracePt t="11427" x="2562225" y="3529013"/>
          <p14:tracePt t="11442" x="2554288" y="3529013"/>
          <p14:tracePt t="11452" x="2554288" y="3519488"/>
          <p14:tracePt t="11482" x="2544763" y="3509963"/>
          <p14:tracePt t="11498" x="2544763" y="3500438"/>
          <p14:tracePt t="11520" x="2535238" y="3500438"/>
          <p14:tracePt t="11528" x="2535238" y="3490913"/>
          <p14:tracePt t="11560" x="2535238" y="3482975"/>
          <p14:tracePt t="11592" x="2525713" y="3473450"/>
          <p14:tracePt t="11606" x="2516188" y="3463925"/>
          <p14:tracePt t="11614" x="2506663" y="3463925"/>
          <p14:tracePt t="11622" x="2497138" y="3463925"/>
          <p14:tracePt t="11639" x="2487613" y="3463925"/>
          <p14:tracePt t="11646" x="2478088" y="3463925"/>
          <p14:tracePt t="11654" x="2478088" y="3454400"/>
          <p14:tracePt t="11662" x="2468563" y="3454400"/>
          <p14:tracePt t="11670" x="2459038" y="3454400"/>
          <p14:tracePt t="11694" x="2449513" y="3454400"/>
          <p14:tracePt t="11702" x="2441575" y="3454400"/>
          <p14:tracePt t="11708" x="2432050" y="3454400"/>
          <p14:tracePt t="11716" x="2422525" y="3454400"/>
          <p14:tracePt t="11725" x="2422525" y="3444875"/>
          <p14:tracePt t="11733" x="2413000" y="3444875"/>
          <p14:tracePt t="11741" x="2393950" y="3444875"/>
          <p14:tracePt t="11748" x="2384425" y="3444875"/>
          <p14:tracePt t="11764" x="2374900" y="3444875"/>
          <p14:tracePt t="11772" x="2365375" y="3444875"/>
          <p14:tracePt t="11780" x="2355850" y="3444875"/>
          <p14:tracePt t="11786" x="2346325" y="3444875"/>
          <p14:tracePt t="11810" x="2338388" y="3444875"/>
          <p14:tracePt t="11818" x="2328863" y="3444875"/>
          <p14:tracePt t="11826" x="2309813" y="3444875"/>
          <p14:tracePt t="11835" x="2300288" y="3444875"/>
          <p14:tracePt t="11851" x="2281238" y="3444875"/>
          <p14:tracePt t="11858" x="2271713" y="3444875"/>
          <p14:tracePt t="11866" x="2262188" y="3444875"/>
          <p14:tracePt t="11880" x="2252663" y="3444875"/>
          <p14:tracePt t="11900" x="2233613" y="3454400"/>
          <p14:tracePt t="11904" x="2225675" y="3454400"/>
          <p14:tracePt t="11920" x="2216150" y="3454400"/>
          <p14:tracePt t="11927" x="2206625" y="3454400"/>
          <p14:tracePt t="11936" x="2197100" y="3454400"/>
          <p14:tracePt t="11952" x="2187575" y="3454400"/>
          <p14:tracePt t="11991" x="2187575" y="3463925"/>
          <p14:tracePt t="12179" x="2187575" y="3473450"/>
          <p14:tracePt t="12219" x="2197100" y="3473450"/>
          <p14:tracePt t="12226" x="2206625" y="3473450"/>
          <p14:tracePt t="12234" x="2216150" y="3473450"/>
          <p14:tracePt t="12251" x="2225675" y="3473450"/>
          <p14:tracePt t="12263" x="2233613" y="3473450"/>
          <p14:tracePt t="12273" x="2243138" y="3473450"/>
          <p14:tracePt t="12289" x="2252663" y="3473450"/>
          <p14:tracePt t="12304" x="2271713" y="3473450"/>
          <p14:tracePt t="12312" x="2290763" y="3473450"/>
          <p14:tracePt t="12320" x="2309813" y="3473450"/>
          <p14:tracePt t="12327" x="2319338" y="3473450"/>
          <p14:tracePt t="12336" x="2328863" y="3482975"/>
          <p14:tracePt t="12344" x="2338388" y="3482975"/>
          <p14:tracePt t="12352" x="2346325" y="3482975"/>
          <p14:tracePt t="12358" x="2365375" y="3482975"/>
          <p14:tracePt t="12375" x="2374900" y="3482975"/>
          <p14:tracePt t="12382" x="2393950" y="3482975"/>
          <p14:tracePt t="12390" x="2403475" y="3482975"/>
          <p14:tracePt t="12399" x="2413000" y="3482975"/>
          <p14:tracePt t="12407" x="2441575" y="3482975"/>
          <p14:tracePt t="12415" x="2459038" y="3482975"/>
          <p14:tracePt t="12422" x="2468563" y="3490913"/>
          <p14:tracePt t="12431" x="2487613" y="3500438"/>
          <p14:tracePt t="12438" x="2497138" y="3500438"/>
          <p14:tracePt t="12447" x="2497138" y="3509963"/>
          <p14:tracePt t="12461" x="2506663" y="3509963"/>
          <p14:tracePt t="12508" x="2516188" y="3519488"/>
          <p14:tracePt t="12516" x="2525713" y="3519488"/>
          <p14:tracePt t="12525" x="2525713" y="3529013"/>
          <p14:tracePt t="12532" x="2535238" y="3538538"/>
          <p14:tracePt t="12562" x="2544763" y="3548063"/>
          <p14:tracePt t="12578" x="2544763" y="3557588"/>
          <p14:tracePt t="12594" x="2544763" y="3567113"/>
          <p14:tracePt t="12618" x="2554288" y="3576638"/>
          <p14:tracePt t="12641" x="2554288" y="3586163"/>
          <p14:tracePt t="12648" x="2562225" y="3586163"/>
          <p14:tracePt t="12663" x="2562225" y="3594100"/>
          <p14:tracePt t="12672" x="2562225" y="3603625"/>
          <p14:tracePt t="12688" x="2562225" y="3613150"/>
          <p14:tracePt t="12712" x="2562225" y="3622675"/>
          <p14:tracePt t="12727" x="2562225" y="3632200"/>
          <p14:tracePt t="12742" x="2562225" y="3641725"/>
          <p14:tracePt t="12766" x="2562225" y="3651250"/>
          <p14:tracePt t="12798" x="2562225" y="3660775"/>
          <p14:tracePt t="12815" x="2562225" y="3670300"/>
          <p14:tracePt t="12828" x="2562225" y="3679825"/>
          <p14:tracePt t="12924" x="2562225" y="3689350"/>
          <p14:tracePt t="12986" x="2554288" y="3689350"/>
          <p14:tracePt t="12994" x="2554288" y="3697288"/>
          <p14:tracePt t="13016" x="2544763" y="3697288"/>
          <p14:tracePt t="13032" x="2544763" y="3706813"/>
          <p14:tracePt t="13072" x="2535238" y="3706813"/>
          <p14:tracePt t="13096" x="2525713" y="3706813"/>
          <p14:tracePt t="13112" x="2516188" y="3706813"/>
          <p14:tracePt t="13117" x="2506663" y="3706813"/>
          <p14:tracePt t="13126" x="2497138" y="3716338"/>
          <p14:tracePt t="13134" x="2487613" y="3716338"/>
          <p14:tracePt t="13142" x="2478088" y="3716338"/>
          <p14:tracePt t="13151" x="2468563" y="3716338"/>
          <p14:tracePt t="13158" x="2459038" y="3716338"/>
          <p14:tracePt t="13175" x="2449513" y="3716338"/>
          <p14:tracePt t="13182" x="2441575" y="3716338"/>
          <p14:tracePt t="13190" x="2432050" y="3716338"/>
          <p14:tracePt t="13198" x="2422525" y="3716338"/>
          <p14:tracePt t="13212" x="2413000" y="3716338"/>
          <p14:tracePt t="13220" x="2403475" y="3716338"/>
          <p14:tracePt t="13228" x="2393950" y="3706813"/>
          <p14:tracePt t="13236" x="2384425" y="3706813"/>
          <p14:tracePt t="13244" x="2384425" y="3697288"/>
          <p14:tracePt t="13260" x="2374900" y="3697288"/>
          <p14:tracePt t="13276" x="2365375" y="3697288"/>
          <p14:tracePt t="13306" x="2355850" y="3697288"/>
          <p14:tracePt t="13315" x="2355850" y="3689350"/>
          <p14:tracePt t="13322" x="2346325" y="3689350"/>
          <p14:tracePt t="13339" x="2346325" y="3679825"/>
          <p14:tracePt t="13362" x="2346325" y="3670300"/>
          <p14:tracePt t="13370" x="2338388" y="3670300"/>
          <p14:tracePt t="13402" x="2328863" y="3670300"/>
          <p14:tracePt t="13408" x="2328863" y="3660775"/>
          <p14:tracePt t="13425" x="2328863" y="3651250"/>
          <p14:tracePt t="13432" x="2319338" y="3651250"/>
          <p14:tracePt t="13449" x="2319338" y="3641725"/>
          <p14:tracePt t="13472" x="2319338" y="3632200"/>
          <p14:tracePt t="13480" x="2309813" y="3632200"/>
          <p14:tracePt t="13535" x="2309813" y="3622675"/>
          <p14:tracePt t="13551" x="2309813" y="3613150"/>
          <p14:tracePt t="13566" x="2309813" y="3603625"/>
          <p14:tracePt t="13574" x="2309813" y="3594100"/>
          <p14:tracePt t="13596" x="2309813" y="3586163"/>
          <p14:tracePt t="13604" x="2309813" y="3576638"/>
          <p14:tracePt t="13620" x="2309813" y="3567113"/>
          <p14:tracePt t="13644" x="2309813" y="3557588"/>
          <p14:tracePt t="13691" x="2309813" y="3548063"/>
          <p14:tracePt t="13706" x="2309813" y="3538538"/>
          <p14:tracePt t="13722" x="2309813" y="3529013"/>
          <p14:tracePt t="13746" x="2309813" y="3519488"/>
          <p14:tracePt t="13785" x="2309813" y="3509963"/>
          <p14:tracePt t="13816" x="2309813" y="3500438"/>
          <p14:tracePt t="13841" x="2309813" y="3490913"/>
          <p14:tracePt t="13857" x="2309813" y="3482975"/>
          <p14:tracePt t="13902" x="2309813" y="3473450"/>
          <p14:tracePt t="13942" x="2309813" y="3463925"/>
          <p14:tracePt t="14004" x="2309813" y="3454400"/>
          <p14:tracePt t="14091" x="2309813" y="3444875"/>
          <p14:tracePt t="14099" x="2319338" y="3444875"/>
          <p14:tracePt t="14248" x="2319338" y="3435350"/>
          <p14:tracePt t="14273" x="2328863" y="3435350"/>
          <p14:tracePt t="14287" x="2328863" y="3425825"/>
          <p14:tracePt t="14318" x="2328863" y="3416300"/>
          <p14:tracePt t="14326" x="2338388" y="3416300"/>
          <p14:tracePt t="14356" x="2338388" y="3406775"/>
          <p14:tracePt t="14445" x="2338388" y="3397250"/>
          <p14:tracePt t="14482" x="2338388" y="3387725"/>
          <p14:tracePt t="14514" x="2346325" y="3387725"/>
          <p14:tracePt t="14530" x="2346325" y="3378200"/>
          <p14:tracePt t="14585" x="2355850" y="3378200"/>
          <p14:tracePt t="14603" x="2355850" y="3370263"/>
          <p14:tracePt t="14632" x="2365375" y="3370263"/>
          <p14:tracePt t="14679" x="2374900" y="3370263"/>
          <p14:tracePt t="14694" x="2374900" y="3360738"/>
          <p14:tracePt t="14734" x="2374900" y="3351213"/>
          <p14:tracePt t="14740" x="2384425" y="3351213"/>
          <p14:tracePt t="14748" x="2384425" y="3341688"/>
          <p14:tracePt t="14764" x="2393950" y="3341688"/>
          <p14:tracePt t="14772" x="2393950" y="3332163"/>
          <p14:tracePt t="14788" x="2403475" y="3332163"/>
          <p14:tracePt t="14828" x="2413000" y="3332163"/>
          <p14:tracePt t="14914" x="2413000" y="3322638"/>
          <p14:tracePt t="15008" x="2413000" y="3313113"/>
          <p14:tracePt t="15030" x="2422525" y="3313113"/>
          <p14:tracePt t="15070" x="2422525" y="3303588"/>
          <p14:tracePt t="15078" x="2432050" y="3303588"/>
          <p14:tracePt t="15132" x="2441575" y="3303588"/>
          <p14:tracePt t="15156" x="2441575" y="3294063"/>
          <p14:tracePt t="15164" x="2449513" y="3294063"/>
          <p14:tracePt t="15196" x="2459038" y="3294063"/>
          <p14:tracePt t="15210" x="2468563" y="3294063"/>
          <p14:tracePt t="15235" x="2478088" y="3294063"/>
          <p14:tracePt t="15282" x="2487613" y="3294063"/>
          <p14:tracePt t="15525" x="2497138" y="3294063"/>
          <p14:tracePt t="15588" x="2506663" y="3294063"/>
          <p14:tracePt t="15704" x="2516188" y="3294063"/>
          <p14:tracePt t="15736" x="2516188" y="3284538"/>
          <p14:tracePt t="15814" x="2516188" y="3275013"/>
          <p14:tracePt t="15822" x="2525713" y="3275013"/>
          <p14:tracePt t="15838" x="2525713" y="3267075"/>
          <p14:tracePt t="15884" x="2525713" y="3257550"/>
          <p14:tracePt t="15908" x="2525713" y="3248025"/>
          <p14:tracePt t="15924" x="2525713" y="3238500"/>
          <p14:tracePt t="15940" x="2525713" y="3228975"/>
          <p14:tracePt t="15956" x="2535238" y="3228975"/>
          <p14:tracePt t="15994" x="2535238" y="3219450"/>
          <p14:tracePt t="16035" x="2535238" y="3209925"/>
          <p14:tracePt t="16051" x="2535238" y="3200400"/>
          <p14:tracePt t="16058" x="2544763" y="3200400"/>
          <p14:tracePt t="16066" x="2544763" y="3190875"/>
          <p14:tracePt t="16088" x="2544763" y="3181350"/>
          <p14:tracePt t="16104" x="2544763" y="3171825"/>
          <p14:tracePt t="16122" x="2544763" y="3162300"/>
          <p14:tracePt t="16128" x="2554288" y="3154363"/>
          <p14:tracePt t="16181" x="2562225" y="3144838"/>
          <p14:tracePt t="16189" x="2562225" y="3135313"/>
          <p14:tracePt t="16198" x="2562225" y="3125788"/>
          <p14:tracePt t="16206" x="2562225" y="3116263"/>
          <p14:tracePt t="16223" x="2562225" y="3106738"/>
          <p14:tracePt t="16230" x="2562225" y="3097213"/>
          <p14:tracePt t="16239" x="2562225" y="3087688"/>
          <p14:tracePt t="16254" x="2562225" y="3078163"/>
          <p14:tracePt t="16269" x="2571750" y="3078163"/>
          <p14:tracePt t="16341" x="2581275" y="3068638"/>
          <p14:tracePt t="16378" x="2581275" y="3059113"/>
          <p14:tracePt t="16418" x="2590800" y="3059113"/>
          <p14:tracePt t="16448" x="2590800" y="3051175"/>
          <p14:tracePt t="16512" x="2600325" y="3051175"/>
          <p14:tracePt t="16528" x="2600325" y="3041650"/>
          <p14:tracePt t="16622" x="2609850" y="3041650"/>
          <p14:tracePt t="16636" x="2609850" y="3032125"/>
          <p14:tracePt t="16644" x="2619375" y="3032125"/>
          <p14:tracePt t="16660" x="2628900" y="3022600"/>
          <p14:tracePt t="16684" x="2638425" y="3022600"/>
          <p14:tracePt t="16708" x="2647950" y="3022600"/>
          <p14:tracePt t="16716" x="2657475" y="3032125"/>
          <p14:tracePt t="16732" x="2667000" y="3041650"/>
          <p14:tracePt t="16738" x="2674938" y="3068638"/>
          <p14:tracePt t="16746" x="2674938" y="3078163"/>
          <p14:tracePt t="16754" x="2674938" y="3087688"/>
          <p14:tracePt t="16762" x="2674938" y="3097213"/>
          <p14:tracePt t="16771" x="2674938" y="3116263"/>
          <p14:tracePt t="16779" x="2674938" y="3125788"/>
          <p14:tracePt t="16786" x="2674938" y="3135313"/>
          <p14:tracePt t="16794" x="2674938" y="3154363"/>
          <p14:tracePt t="16802" x="2674938" y="3181350"/>
          <p14:tracePt t="16810" x="2674938" y="3209925"/>
          <p14:tracePt t="16818" x="2674938" y="3219450"/>
          <p14:tracePt t="16826" x="2667000" y="3238500"/>
          <p14:tracePt t="16832" x="2667000" y="3257550"/>
          <p14:tracePt t="16840" x="2667000" y="3284538"/>
          <p14:tracePt t="16849" x="2657475" y="3313113"/>
          <p14:tracePt t="16856" x="2647950" y="3341688"/>
          <p14:tracePt t="16864" x="2647950" y="3351213"/>
          <p14:tracePt t="16872" x="2638425" y="3387725"/>
          <p14:tracePt t="16880" x="2628900" y="3397250"/>
          <p14:tracePt t="16888" x="2628900" y="3416300"/>
          <p14:tracePt t="16902" x="2628900" y="3435350"/>
          <p14:tracePt t="16904" x="2619375" y="3454400"/>
          <p14:tracePt t="16912" x="2609850" y="3473450"/>
          <p14:tracePt t="16920" x="2609850" y="3482975"/>
          <p14:tracePt t="16935" x="2609850" y="3500438"/>
          <p14:tracePt t="16942" x="2600325" y="3519488"/>
          <p14:tracePt t="16952" x="2600325" y="3529013"/>
          <p14:tracePt t="16958" x="2600325" y="3557588"/>
          <p14:tracePt t="16966" x="2600325" y="3567113"/>
          <p14:tracePt t="16974" x="2600325" y="3576638"/>
          <p14:tracePt t="16981" x="2600325" y="3594100"/>
          <p14:tracePt t="16990" x="2600325" y="3613150"/>
          <p14:tracePt t="16998" x="2600325" y="3622675"/>
          <p14:tracePt t="17006" x="2600325" y="3641725"/>
          <p14:tracePt t="17014" x="2609850" y="3660775"/>
          <p14:tracePt t="17020" x="2619375" y="3679825"/>
          <p14:tracePt t="17028" x="2638425" y="3706813"/>
          <p14:tracePt t="17035" x="2657475" y="3735388"/>
          <p14:tracePt t="17044" x="2674938" y="3783013"/>
          <p14:tracePt t="17051" x="2703513" y="3802063"/>
          <p14:tracePt t="17060" x="2732088" y="3829050"/>
          <p14:tracePt t="17068" x="2741613" y="3838575"/>
          <p14:tracePt t="17076" x="2778125" y="3848100"/>
          <p14:tracePt t="17085" x="2806700" y="3867150"/>
          <p14:tracePt t="17092" x="2844800" y="3876675"/>
          <p14:tracePt t="17101" x="2873375" y="3886200"/>
          <p14:tracePt t="17108" x="2909888" y="3886200"/>
          <p14:tracePt t="17114" x="2938463" y="3895725"/>
          <p14:tracePt t="17122" x="2986088" y="3895725"/>
          <p14:tracePt t="17130" x="3032125" y="3922713"/>
          <p14:tracePt t="17138" x="3060700" y="3932238"/>
          <p14:tracePt t="17146" x="3098800" y="3941763"/>
          <p14:tracePt t="17154" x="3135313" y="3960813"/>
          <p14:tracePt t="17162" x="3173413" y="3960813"/>
          <p14:tracePt t="17170" x="3192463" y="3970338"/>
          <p14:tracePt t="17178" x="3248025" y="3979863"/>
          <p14:tracePt t="17185" x="3305175" y="3989388"/>
          <p14:tracePt t="17194" x="3332163" y="3998913"/>
          <p14:tracePt t="17202" x="3351213" y="3998913"/>
          <p14:tracePt t="17208" x="3379788" y="4008438"/>
          <p14:tracePt t="17216" x="3398838" y="4008438"/>
          <p14:tracePt t="17240" x="3408363" y="4008438"/>
          <p14:tracePt t="17412" x="3408363" y="3998913"/>
          <p14:tracePt t="17428" x="3398838" y="3989388"/>
          <p14:tracePt t="17444" x="3398838" y="3979863"/>
          <p14:tracePt t="17452" x="3389313" y="3979863"/>
          <p14:tracePt t="17468" x="3379788" y="3979863"/>
          <p14:tracePt t="17485" x="3370263" y="3970338"/>
          <p14:tracePt t="17492" x="3360738" y="3960813"/>
          <p14:tracePt t="17498" x="3351213" y="3960813"/>
          <p14:tracePt t="17506" x="3341688" y="3951288"/>
          <p14:tracePt t="17522" x="3332163" y="3941763"/>
          <p14:tracePt t="17530" x="3322638" y="3941763"/>
          <p14:tracePt t="17546" x="3314700" y="3941763"/>
          <p14:tracePt t="17554" x="3305175" y="3941763"/>
          <p14:tracePt t="17570" x="3305175" y="3932238"/>
          <p14:tracePt t="17579" x="3295650" y="3932238"/>
          <p14:tracePt t="17585" x="3286125" y="3932238"/>
          <p14:tracePt t="17602" x="3276600" y="3932238"/>
          <p14:tracePt t="17632" x="3267075" y="3932238"/>
          <p14:tracePt t="17655" x="3267075" y="3922713"/>
          <p14:tracePt t="17672" x="3257550" y="3913188"/>
          <p14:tracePt t="17679" x="3257550" y="3905250"/>
          <p14:tracePt t="17686" x="3248025" y="3905250"/>
          <p14:tracePt t="17701" x="3238500" y="3895725"/>
          <p14:tracePt t="17710" x="3228975" y="3886200"/>
          <p14:tracePt t="17726" x="3228975" y="3876675"/>
          <p14:tracePt t="17742" x="3219450" y="3867150"/>
          <p14:tracePt t="17759" x="3211513" y="3867150"/>
          <p14:tracePt t="17775" x="3201988" y="3867150"/>
          <p14:tracePt t="17779" x="3192463" y="3867150"/>
          <p14:tracePt t="17788" x="3192463" y="3857625"/>
          <p14:tracePt t="17796" x="3182938" y="3857625"/>
          <p14:tracePt t="17804" x="3173413" y="3857625"/>
          <p14:tracePt t="17812" x="3163888" y="3857625"/>
          <p14:tracePt t="17828" x="3154363" y="3857625"/>
          <p14:tracePt t="17836" x="3135313" y="3848100"/>
          <p14:tracePt t="17844" x="3125788" y="3848100"/>
          <p14:tracePt t="17851" x="3116263" y="3838575"/>
          <p14:tracePt t="17860" x="3106738" y="3838575"/>
          <p14:tracePt t="17868" x="3098800" y="3838575"/>
          <p14:tracePt t="17874" x="3098800" y="3829050"/>
          <p14:tracePt t="17900" x="3089275" y="3829050"/>
          <p14:tracePt t="17907" x="3079750" y="3819525"/>
          <p14:tracePt t="17922" x="3070225" y="3819525"/>
          <p14:tracePt t="17930" x="3051175" y="3819525"/>
          <p14:tracePt t="17946" x="3041650" y="3819525"/>
          <p14:tracePt t="17954" x="3032125" y="3810000"/>
          <p14:tracePt t="17968" x="3022600" y="3810000"/>
          <p14:tracePt t="17976" x="3022600" y="3802063"/>
          <p14:tracePt t="17985" x="3013075" y="3802063"/>
          <p14:tracePt t="17992" x="3003550" y="3792538"/>
          <p14:tracePt t="18002" x="2994025" y="3792538"/>
          <p14:tracePt t="18009" x="2986088" y="3783013"/>
          <p14:tracePt t="18025" x="2976563" y="3773488"/>
          <p14:tracePt t="18032" x="2957513" y="3763963"/>
          <p14:tracePt t="18049" x="2938463" y="3754438"/>
          <p14:tracePt t="18055" x="2928938" y="3744913"/>
          <p14:tracePt t="18062" x="2919413" y="3735388"/>
          <p14:tracePt t="18079" x="2909888" y="3716338"/>
          <p14:tracePt t="18086" x="2890838" y="3706813"/>
          <p14:tracePt t="18095" x="2882900" y="3689350"/>
          <p14:tracePt t="18101" x="2873375" y="3670300"/>
          <p14:tracePt t="18111" x="2854325" y="3660775"/>
          <p14:tracePt t="18119" x="2844800" y="3641725"/>
          <p14:tracePt t="18126" x="2835275" y="3632200"/>
          <p14:tracePt t="18142" x="2825750" y="3622675"/>
          <p14:tracePt t="18149" x="2825750" y="3613150"/>
          <p14:tracePt t="18156" x="2816225" y="3613150"/>
          <p14:tracePt t="18165" x="2816225" y="3603625"/>
          <p14:tracePt t="18172" x="2806700" y="3603625"/>
          <p14:tracePt t="18188" x="2806700" y="3594100"/>
          <p14:tracePt t="18196" x="2797175" y="3586163"/>
          <p14:tracePt t="18212" x="2787650" y="3567113"/>
          <p14:tracePt t="18220" x="2787650" y="3557588"/>
          <p14:tracePt t="18228" x="2778125" y="3548063"/>
          <p14:tracePt t="18236" x="2778125" y="3538538"/>
          <p14:tracePt t="18251" x="2778125" y="3529013"/>
          <p14:tracePt t="18258" x="2778125" y="3519488"/>
          <p14:tracePt t="18266" x="2778125" y="3509963"/>
          <p14:tracePt t="18274" x="2778125" y="3500438"/>
          <p14:tracePt t="18306" x="2778125" y="3490913"/>
          <p14:tracePt t="18402" x="2778125" y="3482975"/>
          <p14:tracePt t="18416" x="2778125" y="3473450"/>
          <p14:tracePt t="18424" x="2770188" y="3473450"/>
          <p14:tracePt t="18432" x="2770188" y="3463925"/>
          <p14:tracePt t="18446" x="2770188" y="3454400"/>
          <p14:tracePt t="18454" x="2770188" y="3444875"/>
          <p14:tracePt t="18462" x="2760663" y="3435350"/>
          <p14:tracePt t="18494" x="2760663" y="3425825"/>
          <p14:tracePt t="18518" x="2751138" y="3425825"/>
          <p14:tracePt t="18533" x="2751138" y="3416300"/>
          <p14:tracePt t="18548" x="2751138" y="3406775"/>
          <p14:tracePt t="18556" x="2751138" y="3397250"/>
          <p14:tracePt t="18572" x="2751138" y="3387725"/>
          <p14:tracePt t="18588" x="2751138" y="3378200"/>
          <p14:tracePt t="18597" x="2751138" y="3370263"/>
          <p14:tracePt t="18604" x="2741613" y="3360738"/>
          <p14:tracePt t="18612" x="2741613" y="3351213"/>
          <p14:tracePt t="18620" x="2732088" y="3351213"/>
          <p14:tracePt t="18626" x="2732088" y="3341688"/>
          <p14:tracePt t="18698" x="2722563" y="3341688"/>
          <p14:tracePt t="18728" x="2722563" y="3332163"/>
          <p14:tracePt t="18736" x="2722563" y="3322638"/>
          <p14:tracePt t="18745" x="2722563" y="3313113"/>
          <p14:tracePt t="18760" x="2722563" y="3303588"/>
          <p14:tracePt t="18768" x="2713038" y="3294063"/>
          <p14:tracePt t="18784" x="2713038" y="3284538"/>
          <p14:tracePt t="18793" x="2713038" y="3275013"/>
          <p14:tracePt t="18815" x="2713038" y="3267075"/>
          <p14:tracePt t="18830" x="2713038" y="3257550"/>
          <p14:tracePt t="18838" x="2713038" y="3248025"/>
          <p14:tracePt t="18854" x="2703513" y="3238500"/>
          <p14:tracePt t="18862" x="2703513" y="3228975"/>
          <p14:tracePt t="18870" x="2693988" y="3209925"/>
          <p14:tracePt t="18878" x="2693988" y="3200400"/>
          <p14:tracePt t="18895" x="2684463" y="3181350"/>
          <p14:tracePt t="18902" x="2674938" y="3171825"/>
          <p14:tracePt t="18910" x="2674938" y="3144838"/>
          <p14:tracePt t="18916" x="2667000" y="3125788"/>
          <p14:tracePt t="18924" x="2657475" y="3125788"/>
          <p14:tracePt t="18932" x="2657475" y="3106738"/>
          <p14:tracePt t="18940" x="2647950" y="3097213"/>
          <p14:tracePt t="18948" x="2638425" y="3087688"/>
          <p14:tracePt t="18956" x="2638425" y="3078163"/>
          <p14:tracePt t="18965" x="2638425" y="3068638"/>
          <p14:tracePt t="18972" x="2628900" y="3059113"/>
          <p14:tracePt t="18980" x="2628900" y="3041650"/>
          <p14:tracePt t="18988" x="2619375" y="3032125"/>
          <p14:tracePt t="19005" x="2619375" y="3022600"/>
          <p14:tracePt t="19010" x="2619375" y="3013075"/>
          <p14:tracePt t="19018" x="2609850" y="3003550"/>
          <p14:tracePt t="19035" x="2600325" y="3003550"/>
          <p14:tracePt t="19042" x="2600325" y="2984500"/>
          <p14:tracePt t="19052" x="2590800" y="2974975"/>
          <p14:tracePt t="19058" x="2590800" y="2965450"/>
          <p14:tracePt t="19066" x="2590800" y="2955925"/>
          <p14:tracePt t="19074" x="2581275" y="2955925"/>
          <p14:tracePt t="19090" x="2581275" y="2946400"/>
          <p14:tracePt t="19099" x="2581275" y="2938463"/>
          <p14:tracePt t="19111" x="2581275" y="2928938"/>
          <p14:tracePt t="19145" x="2581275" y="2919413"/>
          <p14:tracePt t="19168" x="2571750" y="2919413"/>
          <p14:tracePt t="19215" x="2571750" y="2909888"/>
          <p14:tracePt t="19231" x="2562225" y="2900363"/>
          <p14:tracePt t="19262" x="2562225" y="2890838"/>
          <p14:tracePt t="19292" x="2554288" y="2890838"/>
          <p14:tracePt t="19301" x="2554288" y="2881313"/>
          <p14:tracePt t="19341" x="2544763" y="2881313"/>
          <p14:tracePt t="19364" x="2544763" y="2871788"/>
          <p14:tracePt t="19394" x="2535238" y="2871788"/>
          <p14:tracePt t="19779" x="2544763" y="2871788"/>
          <p14:tracePt t="19795" x="2554288" y="2871788"/>
          <p14:tracePt t="19810" x="2562225" y="2871788"/>
          <p14:tracePt t="19826" x="2571750" y="2871788"/>
          <p14:tracePt t="19851" x="2581275" y="2881313"/>
          <p14:tracePt t="19865" x="2590800" y="2890838"/>
          <p14:tracePt t="19888" x="2600325" y="2890838"/>
          <p14:tracePt t="19905" x="2600325" y="2900363"/>
          <p14:tracePt t="19912" x="2609850" y="2900363"/>
          <p14:tracePt t="19921" x="2609850" y="2909888"/>
          <p14:tracePt t="19944" x="2619375" y="2909888"/>
          <p14:tracePt t="19952" x="2619375" y="2919413"/>
          <p14:tracePt t="19959" x="2628900" y="2919413"/>
          <p14:tracePt t="19982" x="2628900" y="2928938"/>
          <p14:tracePt t="19998" x="2638425" y="2928938"/>
          <p14:tracePt t="20038" x="2638425" y="2938463"/>
          <p14:tracePt t="20047" x="2647950" y="2938463"/>
          <p14:tracePt t="20320" x="2657475" y="2938463"/>
          <p14:tracePt t="20336" x="2657475" y="2928938"/>
          <p14:tracePt t="20351" x="2667000" y="2928938"/>
          <p14:tracePt t="20407" x="2667000" y="2919413"/>
          <p14:tracePt t="20414" x="2674938" y="2919413"/>
          <p14:tracePt t="20474" x="2684463" y="2919413"/>
          <p14:tracePt t="20485" x="2684463" y="2909888"/>
          <p14:tracePt t="20524" x="2684463" y="2900363"/>
          <p14:tracePt t="21244" x="2693988" y="2900363"/>
          <p14:tracePt t="21284" x="2693988" y="2909888"/>
          <p14:tracePt t="21346" x="2693988" y="2919413"/>
          <p14:tracePt t="21354" x="2703513" y="2919413"/>
          <p14:tracePt t="21378" x="2703513" y="2928938"/>
          <p14:tracePt t="21392" x="2703513" y="2938463"/>
          <p14:tracePt t="21408" x="2703513" y="2946400"/>
          <p14:tracePt t="21416" x="2713038" y="2946400"/>
          <p14:tracePt t="21441" x="2713038" y="2955925"/>
          <p14:tracePt t="21456" x="2713038" y="2965450"/>
          <p14:tracePt t="21464" x="2713038" y="2974975"/>
          <p14:tracePt t="21472" x="2713038" y="2984500"/>
          <p14:tracePt t="21494" x="2713038" y="2994025"/>
          <p14:tracePt t="21503" x="2713038" y="3003550"/>
          <p14:tracePt t="21520" x="2713038" y="3013075"/>
          <p14:tracePt t="21526" x="2713038" y="3022600"/>
          <p14:tracePt t="21551" x="2713038" y="3032125"/>
          <p14:tracePt t="21574" x="2713038" y="3041650"/>
          <p14:tracePt t="21589" x="2703513" y="3041650"/>
          <p14:tracePt t="21612" x="2703513" y="3051175"/>
          <p14:tracePt t="21675" x="2693988" y="3059113"/>
          <p14:tracePt t="21706" x="2693988" y="3068638"/>
          <p14:tracePt t="21731" x="2693988" y="3078163"/>
          <p14:tracePt t="21754" x="2693988" y="3087688"/>
          <p14:tracePt t="21762" x="2684463" y="3087688"/>
          <p14:tracePt t="21769" x="2684463" y="3097213"/>
          <p14:tracePt t="21787" x="2684463" y="3106738"/>
          <p14:tracePt t="21793" x="2674938" y="3106738"/>
          <p14:tracePt t="21801" x="2674938" y="3116263"/>
          <p14:tracePt t="21808" x="2674938" y="3125788"/>
          <p14:tracePt t="21824" x="2667000" y="3135313"/>
          <p14:tracePt t="21840" x="2667000" y="3154363"/>
          <p14:tracePt t="21847" x="2657475" y="3162300"/>
          <p14:tracePt t="21857" x="2657475" y="3181350"/>
          <p14:tracePt t="21862" x="2657475" y="3190875"/>
          <p14:tracePt t="21870" x="2647950" y="3209925"/>
          <p14:tracePt t="21878" x="2647950" y="3238500"/>
          <p14:tracePt t="21900" x="2638425" y="3284538"/>
          <p14:tracePt t="21902" x="2638425" y="3303588"/>
          <p14:tracePt t="21910" x="2638425" y="3322638"/>
          <p14:tracePt t="21919" x="2638425" y="3332163"/>
          <p14:tracePt t="21935" x="2638425" y="3341688"/>
          <p14:tracePt t="21942" x="2638425" y="3351213"/>
          <p14:tracePt t="21951" x="2638425" y="3360738"/>
          <p14:tracePt t="21972" x="2638425" y="3370263"/>
          <p14:tracePt t="21979" x="2638425" y="3378200"/>
          <p14:tracePt t="21988" x="2638425" y="3387725"/>
          <p14:tracePt t="22004" x="2638425" y="3397250"/>
          <p14:tracePt t="22082" x="2638425" y="3406775"/>
          <p14:tracePt t="22114" x="2638425" y="3416300"/>
          <p14:tracePt t="22130" x="2638425" y="3425825"/>
          <p14:tracePt t="22152" x="2638425" y="3435350"/>
          <p14:tracePt t="22192" x="2638425" y="3444875"/>
          <p14:tracePt t="22216" x="2638425" y="3454400"/>
          <p14:tracePt t="22270" x="2638425" y="3444875"/>
          <p14:tracePt t="22294" x="2638425" y="3435350"/>
          <p14:tracePt t="22372" x="2647950" y="3435350"/>
          <p14:tracePt t="22380" x="2657475" y="3444875"/>
          <p14:tracePt t="22388" x="2667000" y="3444875"/>
          <p14:tracePt t="22396" x="2684463" y="3444875"/>
          <p14:tracePt t="22404" x="2703513" y="3444875"/>
          <p14:tracePt t="22412" x="2732088" y="3444875"/>
          <p14:tracePt t="22421" x="2770188" y="3444875"/>
          <p14:tracePt t="22426" x="2825750" y="3454400"/>
          <p14:tracePt t="22435" x="2863850" y="3463925"/>
          <p14:tracePt t="22442" x="2938463" y="3473450"/>
          <p14:tracePt t="22452" x="3051175" y="3519488"/>
          <p14:tracePt t="22458" x="3125788" y="3529013"/>
          <p14:tracePt t="22466" x="3201988" y="3557588"/>
          <p14:tracePt t="22474" x="3276600" y="3576638"/>
          <p14:tracePt t="22482" x="3351213" y="3594100"/>
          <p14:tracePt t="22490" x="3389313" y="3603625"/>
          <p14:tracePt t="22498" x="3444875" y="3613150"/>
          <p14:tracePt t="22522" x="3521075" y="3613150"/>
          <p14:tracePt t="22529" x="3576638" y="3622675"/>
          <p14:tracePt t="22536" x="3651250" y="3622675"/>
          <p14:tracePt t="22544" x="3698875" y="3622675"/>
          <p14:tracePt t="22552" x="3746500" y="3632200"/>
          <p14:tracePt t="22560" x="3792538" y="3632200"/>
          <p14:tracePt t="22568" x="3840163" y="3632200"/>
          <p14:tracePt t="22576" x="3867150" y="3632200"/>
          <p14:tracePt t="22586" x="3914775" y="3641725"/>
          <p14:tracePt t="22592" x="3943350" y="3641725"/>
          <p14:tracePt t="22601" x="3971925" y="3651250"/>
          <p14:tracePt t="22608" x="4017963" y="3651250"/>
          <p14:tracePt t="22614" x="4056063" y="3651250"/>
          <p14:tracePt t="22622" x="4092575" y="3651250"/>
          <p14:tracePt t="22631" x="4130675" y="3660775"/>
          <p14:tracePt t="22639" x="4187825" y="3660775"/>
          <p14:tracePt t="22646" x="4205288" y="3660775"/>
          <p14:tracePt t="22654" x="4233863" y="3660775"/>
          <p14:tracePt t="22662" x="4262438" y="3670300"/>
          <p14:tracePt t="22670" x="4291013" y="3670300"/>
          <p14:tracePt t="22678" x="4308475" y="3670300"/>
          <p14:tracePt t="22686" x="4318000" y="3670300"/>
          <p14:tracePt t="22695" x="4327525" y="3670300"/>
          <p14:tracePt t="22701" x="4346575" y="3670300"/>
          <p14:tracePt t="22710" x="4356100" y="3670300"/>
          <p14:tracePt t="22716" x="4365625" y="3670300"/>
          <p14:tracePt t="22732" x="4375150" y="3670300"/>
          <p14:tracePt t="22740" x="4384675" y="3670300"/>
          <p14:tracePt t="22765" x="4394200" y="3670300"/>
          <p14:tracePt t="22915" x="4394200" y="3679825"/>
          <p14:tracePt t="23165" x="4403725" y="3679825"/>
          <p14:tracePt t="23181" x="4421188" y="3679825"/>
          <p14:tracePt t="23188" x="4449763" y="3679825"/>
          <p14:tracePt t="23195" x="4468813" y="3679825"/>
          <p14:tracePt t="23204" x="4497388" y="3679825"/>
          <p14:tracePt t="23211" x="4516438" y="3679825"/>
          <p14:tracePt t="23218" x="4543425" y="3679825"/>
          <p14:tracePt t="23235" x="4552950" y="3679825"/>
          <p14:tracePt t="23242" x="4562475" y="3679825"/>
          <p14:tracePt t="23251" x="4572000" y="3679825"/>
          <p14:tracePt t="23258" x="4581525" y="3679825"/>
          <p14:tracePt t="23282" x="4591050" y="3679825"/>
          <p14:tracePt t="23312" x="4600575" y="3679825"/>
          <p14:tracePt t="23329" x="4610100" y="3679825"/>
          <p14:tracePt t="23368" x="4619625" y="3679825"/>
          <p14:tracePt t="23666" x="4619625" y="3689350"/>
          <p14:tracePt t="23689" x="4627563" y="3689350"/>
          <p14:tracePt t="23782" x="4637088" y="3689350"/>
          <p14:tracePt t="23806" x="4646613" y="3697288"/>
          <p14:tracePt t="23846" x="4656138" y="3697288"/>
          <p14:tracePt t="23885" x="4665663" y="3697288"/>
          <p14:tracePt t="23908" x="4675188" y="3697288"/>
          <p14:tracePt t="23940" x="4684713" y="3697288"/>
          <p14:tracePt t="23954" x="4694238" y="3697288"/>
          <p14:tracePt t="23994" x="4703763" y="3697288"/>
          <p14:tracePt t="24018" x="4713288" y="3697288"/>
          <p14:tracePt t="24048" x="4722813" y="3697288"/>
          <p14:tracePt t="24112" x="4732338" y="3697288"/>
          <p14:tracePt t="24206" x="4732338" y="3689350"/>
          <p14:tracePt t="24214" x="4740275" y="3689350"/>
          <p14:tracePt t="24236" x="4740275" y="3679825"/>
          <p14:tracePt t="24244" x="4749800" y="3679825"/>
          <p14:tracePt t="24277" x="4759325" y="3679825"/>
          <p14:tracePt t="24308" x="4759325" y="3670300"/>
          <p14:tracePt t="24331" x="4759325" y="3660775"/>
          <p14:tracePt t="24339" x="4768850" y="3660775"/>
          <p14:tracePt t="24355" x="4768850" y="3651250"/>
          <p14:tracePt t="24362" x="4778375" y="3651250"/>
          <p14:tracePt t="24370" x="4778375" y="3641725"/>
          <p14:tracePt t="24386" x="4787900" y="3641725"/>
          <p14:tracePt t="24424" x="4787900" y="3632200"/>
          <p14:tracePt t="24432" x="4797425" y="3622675"/>
          <p14:tracePt t="24439" x="4797425" y="3613150"/>
          <p14:tracePt t="24456" x="4797425" y="3603625"/>
          <p14:tracePt t="24472" x="4797425" y="3594100"/>
          <p14:tracePt t="24488" x="4797425" y="3586163"/>
          <p14:tracePt t="24496" x="4797425" y="3576638"/>
          <p14:tracePt t="24512" x="4797425" y="3567113"/>
          <p14:tracePt t="24526" x="4797425" y="3557588"/>
          <p14:tracePt t="24535" x="4797425" y="3548063"/>
          <p14:tracePt t="24542" x="4797425" y="3538538"/>
          <p14:tracePt t="24551" x="4797425" y="3529013"/>
          <p14:tracePt t="24574" x="4797425" y="3519488"/>
          <p14:tracePt t="24598" x="4797425" y="3509963"/>
          <p14:tracePt t="24628" x="4787900" y="3500438"/>
          <p14:tracePt t="24644" x="4778375" y="3500438"/>
          <p14:tracePt t="24652" x="4768850" y="3490913"/>
          <p14:tracePt t="24660" x="4768850" y="3482975"/>
          <p14:tracePt t="24668" x="4768850" y="3473450"/>
          <p14:tracePt t="24676" x="4759325" y="3463925"/>
          <p14:tracePt t="24692" x="4759325" y="3454400"/>
          <p14:tracePt t="24701" x="4749800" y="3444875"/>
          <p14:tracePt t="24707" x="4749800" y="3435350"/>
          <p14:tracePt t="24713" x="4740275" y="3435350"/>
          <p14:tracePt t="24730" x="4740275" y="3425825"/>
          <p14:tracePt t="24762" x="4732338" y="3416300"/>
          <p14:tracePt t="24770" x="4732338" y="3406775"/>
          <p14:tracePt t="24778" x="4722813" y="3397250"/>
          <p14:tracePt t="24786" x="4722813" y="3387725"/>
          <p14:tracePt t="24794" x="4713288" y="3387725"/>
          <p14:tracePt t="24802" x="4713288" y="3378200"/>
          <p14:tracePt t="24809" x="4703763" y="3378200"/>
          <p14:tracePt t="24816" x="4703763" y="3370263"/>
          <p14:tracePt t="24824" x="4703763" y="3360738"/>
          <p14:tracePt t="24856" x="4703763" y="3351213"/>
          <p14:tracePt t="24864" x="4694238" y="3351213"/>
          <p14:tracePt t="24880" x="4684713" y="3351213"/>
          <p14:tracePt t="24888" x="4684713" y="3341688"/>
          <p14:tracePt t="24902" x="4675188" y="3332163"/>
          <p14:tracePt t="24919" x="4665663" y="3322638"/>
          <p14:tracePt t="24951" x="4665663" y="3313113"/>
          <p14:tracePt t="24974" x="4656138" y="3313113"/>
          <p14:tracePt t="24996" x="4646613" y="3313113"/>
          <p14:tracePt t="25012" x="4646613" y="3303588"/>
          <p14:tracePt t="25020" x="4637088" y="3303588"/>
          <p14:tracePt t="25052" x="4637088" y="3294063"/>
          <p14:tracePt t="25061" x="4627563" y="3294063"/>
          <p14:tracePt t="25146" x="4619625" y="3294063"/>
          <p14:tracePt t="25155" x="4619625" y="3284538"/>
          <p14:tracePt t="25162" x="4610100" y="3284538"/>
          <p14:tracePt t="25177" x="4600575" y="3284538"/>
          <p14:tracePt t="25184" x="4591050" y="3284538"/>
          <p14:tracePt t="25278" x="4581525" y="3284538"/>
          <p14:tracePt t="25302" x="4572000" y="3284538"/>
          <p14:tracePt t="25318" x="4562475" y="3284538"/>
          <p14:tracePt t="25334" x="4552950" y="3284538"/>
          <p14:tracePt t="25351" x="4552950" y="3294063"/>
          <p14:tracePt t="25358" x="4543425" y="3294063"/>
          <p14:tracePt t="25372" x="4543425" y="3303588"/>
          <p14:tracePt t="25412" x="4533900" y="3303588"/>
          <p14:tracePt t="25428" x="4533900" y="3313113"/>
          <p14:tracePt t="25436" x="4524375" y="3322638"/>
          <p14:tracePt t="25443" x="4516438" y="3332163"/>
          <p14:tracePt t="25460" x="4516438" y="3341688"/>
          <p14:tracePt t="25468" x="4516438" y="3351213"/>
          <p14:tracePt t="25474" x="4506913" y="3370263"/>
          <p14:tracePt t="25482" x="4497388" y="3378200"/>
          <p14:tracePt t="25490" x="4497388" y="3397250"/>
          <p14:tracePt t="25498" x="4487863" y="3406775"/>
          <p14:tracePt t="25506" x="4487863" y="3416300"/>
          <p14:tracePt t="25514" x="4487863" y="3425825"/>
          <p14:tracePt t="25522" x="4478338" y="3435350"/>
          <p14:tracePt t="25530" x="4478338" y="3444875"/>
          <p14:tracePt t="25562" x="4478338" y="3454400"/>
          <p14:tracePt t="25575" x="4478338" y="3463925"/>
          <p14:tracePt t="25585" x="4478338" y="3473450"/>
          <p14:tracePt t="25592" x="4468813" y="3482975"/>
          <p14:tracePt t="25616" x="4468813" y="3490913"/>
          <p14:tracePt t="25632" x="4468813" y="3500438"/>
          <p14:tracePt t="25649" x="4468813" y="3509963"/>
          <p14:tracePt t="25655" x="4468813" y="3519488"/>
          <p14:tracePt t="25695" x="4468813" y="3529013"/>
          <p14:tracePt t="25726" x="4468813" y="3538538"/>
          <p14:tracePt t="25748" x="4468813" y="3548063"/>
          <p14:tracePt t="25764" x="4468813" y="3557588"/>
          <p14:tracePt t="25788" x="4468813" y="3567113"/>
          <p14:tracePt t="25805" x="4468813" y="3576638"/>
          <p14:tracePt t="25820" x="4468813" y="3586163"/>
          <p14:tracePt t="25842" x="4468813" y="3594100"/>
          <p14:tracePt t="25866" x="4468813" y="3603625"/>
          <p14:tracePt t="25882" x="4468813" y="3613150"/>
          <p14:tracePt t="25890" x="4468813" y="3622675"/>
          <p14:tracePt t="25898" x="4468813" y="3632200"/>
          <p14:tracePt t="25906" x="4478338" y="3641725"/>
          <p14:tracePt t="25913" x="4478338" y="3651250"/>
          <p14:tracePt t="25922" x="4487863" y="3660775"/>
          <p14:tracePt t="25935" x="4497388" y="3670300"/>
          <p14:tracePt t="25952" x="4497388" y="3679825"/>
          <p14:tracePt t="25976" x="4497388" y="3689350"/>
          <p14:tracePt t="25985" x="4506913" y="3697288"/>
          <p14:tracePt t="26008" x="4516438" y="3706813"/>
          <p14:tracePt t="26016" x="4524375" y="3706813"/>
          <p14:tracePt t="26031" x="4533900" y="3716338"/>
          <p14:tracePt t="26046" x="4543425" y="3725863"/>
          <p14:tracePt t="26055" x="4543425" y="3735388"/>
          <p14:tracePt t="26070" x="4552950" y="3744913"/>
          <p14:tracePt t="26086" x="4562475" y="3744913"/>
          <p14:tracePt t="26094" x="4581525" y="3754438"/>
          <p14:tracePt t="26102" x="4591050" y="3754438"/>
          <p14:tracePt t="26118" x="4610100" y="3754438"/>
          <p14:tracePt t="26124" x="4619625" y="3754438"/>
          <p14:tracePt t="26132" x="4637088" y="3754438"/>
          <p14:tracePt t="26148" x="4656138" y="3754438"/>
          <p14:tracePt t="26156" x="4665663" y="3754438"/>
          <p14:tracePt t="26164" x="4675188" y="3754438"/>
          <p14:tracePt t="26172" x="4694238" y="3754438"/>
          <p14:tracePt t="26180" x="4703763" y="3754438"/>
          <p14:tracePt t="26188" x="4722813" y="3754438"/>
          <p14:tracePt t="26196" x="4740275" y="3754438"/>
          <p14:tracePt t="26212" x="4759325" y="3754438"/>
          <p14:tracePt t="26218" x="4778375" y="3754438"/>
          <p14:tracePt t="26226" x="4797425" y="3754438"/>
          <p14:tracePt t="26235" x="4806950" y="3754438"/>
          <p14:tracePt t="26242" x="4816475" y="3754438"/>
          <p14:tracePt t="26251" x="4835525" y="3754438"/>
          <p14:tracePt t="26258" x="4843463" y="3754438"/>
          <p14:tracePt t="26266" x="4852988" y="3754438"/>
          <p14:tracePt t="26329" x="4852988" y="3744913"/>
          <p14:tracePt t="26674" x="4852988" y="3754438"/>
          <p14:tracePt t="26682" x="4852988" y="3773488"/>
          <p14:tracePt t="26690" x="4852988" y="3792538"/>
          <p14:tracePt t="26956" x="4852988" y="3783013"/>
          <p14:tracePt t="26980" x="4852988" y="3773488"/>
          <p14:tracePt t="26994" x="4852988" y="3763963"/>
          <p14:tracePt t="27001" x="4852988" y="3754438"/>
          <p14:tracePt t="27010" x="4852988" y="3744913"/>
          <p14:tracePt t="27042" x="4852988" y="3735388"/>
          <p14:tracePt t="27096" x="4852988" y="3725863"/>
          <p14:tracePt t="27120" x="4852988" y="3716338"/>
          <p14:tracePt t="27145" x="4862513" y="3706813"/>
          <p14:tracePt t="27162" x="4872038" y="3706813"/>
          <p14:tracePt t="27175" x="4881563" y="3706813"/>
          <p14:tracePt t="27191" x="4891088" y="3697288"/>
          <p14:tracePt t="27222" x="4900613" y="3697288"/>
          <p14:tracePt t="27246" x="4910138" y="3697288"/>
          <p14:tracePt t="27285" x="4919663" y="3697288"/>
          <p14:tracePt t="27308" x="4929188" y="3697288"/>
          <p14:tracePt t="27348" x="4938713" y="3697288"/>
          <p14:tracePt t="27434" x="4948238" y="3697288"/>
          <p14:tracePt t="27453" x="4948238" y="3689350"/>
          <p14:tracePt t="27458" x="4956175" y="3689350"/>
          <p14:tracePt t="27489" x="4965700" y="3689350"/>
          <p14:tracePt t="27512" x="4975225" y="3689350"/>
          <p14:tracePt t="27521" x="4984750" y="3689350"/>
          <p14:tracePt t="27529" x="5003800" y="3689350"/>
          <p14:tracePt t="27545" x="5022850" y="3689350"/>
          <p14:tracePt t="27552" x="5041900" y="3689350"/>
          <p14:tracePt t="27558" x="5051425" y="3689350"/>
          <p14:tracePt t="27566" x="5060950" y="3689350"/>
          <p14:tracePt t="27574" x="5068888" y="3689350"/>
          <p14:tracePt t="27582" x="5078413" y="3689350"/>
          <p14:tracePt t="27590" x="5097463" y="3689350"/>
          <p14:tracePt t="27598" x="5106988" y="3689350"/>
          <p14:tracePt t="27614" x="5126038" y="3689350"/>
          <p14:tracePt t="27622" x="5135563" y="3689350"/>
          <p14:tracePt t="27631" x="5145088" y="3689350"/>
          <p14:tracePt t="27638" x="5154613" y="3689350"/>
          <p14:tracePt t="27643" x="5172075" y="3689350"/>
          <p14:tracePt t="27651" x="5191125" y="3689350"/>
          <p14:tracePt t="27661" x="5210175" y="3697288"/>
          <p14:tracePt t="27668" x="5229225" y="3697288"/>
          <p14:tracePt t="27677" x="5248275" y="3706813"/>
          <p14:tracePt t="27685" x="5257800" y="3706813"/>
          <p14:tracePt t="27692" x="5276850" y="3706813"/>
          <p14:tracePt t="27702" x="5294313" y="3706813"/>
          <p14:tracePt t="27708" x="5313363" y="3716338"/>
          <p14:tracePt t="27716" x="5332413" y="3716338"/>
          <p14:tracePt t="27724" x="5351463" y="3716338"/>
          <p14:tracePt t="27732" x="5360988" y="3716338"/>
          <p14:tracePt t="27740" x="5380038" y="3716338"/>
          <p14:tracePt t="27747" x="5397500" y="3716338"/>
          <p14:tracePt t="27754" x="5416550" y="3725863"/>
          <p14:tracePt t="27762" x="5445125" y="3725863"/>
          <p14:tracePt t="27769" x="5464175" y="3725863"/>
          <p14:tracePt t="27778" x="5492750" y="3725863"/>
          <p14:tracePt t="27786" x="5519738" y="3735388"/>
          <p14:tracePt t="27794" x="5548313" y="3735388"/>
          <p14:tracePt t="27801" x="5557838" y="3735388"/>
          <p14:tracePt t="27881" x="5567363" y="3735388"/>
          <p14:tracePt t="27888" x="5576888" y="3735388"/>
          <p14:tracePt t="27896" x="5586413" y="3735388"/>
          <p14:tracePt t="27904" x="5595938" y="3735388"/>
          <p14:tracePt t="27912" x="5605463" y="3735388"/>
          <p14:tracePt t="27920" x="5622925" y="3735388"/>
          <p14:tracePt t="27926" x="5632450" y="3735388"/>
          <p14:tracePt t="27935" x="5641975" y="3735388"/>
          <p14:tracePt t="27942" x="5651500" y="3725863"/>
          <p14:tracePt t="27952" x="5661025" y="3725863"/>
          <p14:tracePt t="27958" x="5670550" y="3716338"/>
          <p14:tracePt t="27966" x="5680075" y="3716338"/>
          <p14:tracePt t="27974" x="5689600" y="3716338"/>
          <p14:tracePt t="27982" x="5689600" y="3706813"/>
          <p14:tracePt t="27990" x="5699125" y="3697288"/>
          <p14:tracePt t="27998" x="5708650" y="3689350"/>
          <p14:tracePt t="28006" x="5716588" y="3679825"/>
          <p14:tracePt t="28014" x="5726113" y="3679825"/>
          <p14:tracePt t="28020" x="5726113" y="3670300"/>
          <p14:tracePt t="28028" x="5726113" y="3660775"/>
          <p14:tracePt t="28035" x="5735638" y="3651250"/>
          <p14:tracePt t="28044" x="5745163" y="3641725"/>
          <p14:tracePt t="28052" x="5754688" y="3641725"/>
          <p14:tracePt t="28061" x="5764213" y="3632200"/>
          <p14:tracePt t="28069" x="5764213" y="3622675"/>
          <p14:tracePt t="28085" x="5773738" y="3613150"/>
          <p14:tracePt t="28092" x="5783263" y="3603625"/>
          <p14:tracePt t="28107" x="5792788" y="3594100"/>
          <p14:tracePt t="28115" x="5792788" y="3586163"/>
          <p14:tracePt t="28122" x="5792788" y="3576638"/>
          <p14:tracePt t="28130" x="5802313" y="3576638"/>
          <p14:tracePt t="28139" x="5802313" y="3567113"/>
          <p14:tracePt t="28154" x="5802313" y="3557588"/>
          <p14:tracePt t="28162" x="5811838" y="3557588"/>
          <p14:tracePt t="28170" x="5811838" y="3548063"/>
          <p14:tracePt t="28185" x="5811838" y="3538538"/>
          <p14:tracePt t="28202" x="5811838" y="3529013"/>
          <p14:tracePt t="28208" x="5821363" y="3529013"/>
          <p14:tracePt t="28232" x="5821363" y="3519488"/>
          <p14:tracePt t="28249" x="5821363" y="3509963"/>
          <p14:tracePt t="28257" x="5821363" y="3500438"/>
          <p14:tracePt t="28281" x="5821363" y="3490913"/>
          <p14:tracePt t="28358" x="5821363" y="3482975"/>
          <p14:tracePt t="28374" x="5821363" y="3473450"/>
          <p14:tracePt t="28382" x="5821363" y="3463925"/>
          <p14:tracePt t="28399" x="5811838" y="3454400"/>
          <p14:tracePt t="28404" x="5811838" y="3444875"/>
          <p14:tracePt t="28412" x="5811838" y="3425825"/>
          <p14:tracePt t="28420" x="5802313" y="3425825"/>
          <p14:tracePt t="28429" x="5792788" y="3416300"/>
          <p14:tracePt t="28435" x="5783263" y="3416300"/>
          <p14:tracePt t="28443" x="5773738" y="3406775"/>
          <p14:tracePt t="28451" x="5773738" y="3397250"/>
          <p14:tracePt t="28460" x="5764213" y="3387725"/>
          <p14:tracePt t="28468" x="5754688" y="3378200"/>
          <p14:tracePt t="28477" x="5745163" y="3378200"/>
          <p14:tracePt t="28485" x="5716588" y="3378200"/>
          <p14:tracePt t="28492" x="5716588" y="3370263"/>
          <p14:tracePt t="28498" x="5689600" y="3360738"/>
          <p14:tracePt t="28506" x="5661025" y="3360738"/>
          <p14:tracePt t="28515" x="5632450" y="3351213"/>
          <p14:tracePt t="28522" x="5595938" y="3351213"/>
          <p14:tracePt t="28531" x="5538788" y="3351213"/>
          <p14:tracePt t="28539" x="5483225" y="3351213"/>
          <p14:tracePt t="28547" x="5407025" y="3341688"/>
          <p14:tracePt t="28555" x="5351463" y="3322638"/>
          <p14:tracePt t="28562" x="5284788" y="3322638"/>
          <p14:tracePt t="28571" x="5229225" y="3313113"/>
          <p14:tracePt t="28578" x="5191125" y="3313113"/>
          <p14:tracePt t="28585" x="5135563" y="3303588"/>
          <p14:tracePt t="28592" x="5116513" y="3294063"/>
          <p14:tracePt t="28601" x="5087938" y="3294063"/>
          <p14:tracePt t="28609" x="5068888" y="3294063"/>
          <p14:tracePt t="28616" x="5060950" y="3294063"/>
          <p14:tracePt t="28624" x="5051425" y="3294063"/>
          <p14:tracePt t="28632" x="5041900" y="3294063"/>
          <p14:tracePt t="28641" x="5032375" y="3294063"/>
          <p14:tracePt t="28648" x="5022850" y="3303588"/>
          <p14:tracePt t="28656" x="5003800" y="3303588"/>
          <p14:tracePt t="28665" x="4994275" y="3313113"/>
          <p14:tracePt t="28672" x="4975225" y="3313113"/>
          <p14:tracePt t="28681" x="4948238" y="3322638"/>
          <p14:tracePt t="28685" x="4929188" y="3322638"/>
          <p14:tracePt t="28694" x="4900613" y="3322638"/>
          <p14:tracePt t="28702" x="4881563" y="3332163"/>
          <p14:tracePt t="28710" x="4852988" y="3341688"/>
          <p14:tracePt t="28726" x="4835525" y="3341688"/>
          <p14:tracePt t="28735" x="4826000" y="3341688"/>
          <p14:tracePt t="28758" x="4826000" y="3351213"/>
          <p14:tracePt t="28775" x="4826000" y="3360738"/>
          <p14:tracePt t="28780" x="4816475" y="3360738"/>
          <p14:tracePt t="28788" x="4806950" y="3360738"/>
          <p14:tracePt t="28796" x="4806950" y="3370263"/>
          <p14:tracePt t="28804" x="4797425" y="3378200"/>
          <p14:tracePt t="28820" x="4787900" y="3378200"/>
          <p14:tracePt t="28828" x="4787900" y="3387725"/>
          <p14:tracePt t="28852" x="4787900" y="3397250"/>
          <p14:tracePt t="28860" x="4778375" y="3397250"/>
          <p14:tracePt t="28868" x="4778375" y="3406775"/>
          <p14:tracePt t="28885" x="4768850" y="3416300"/>
          <p14:tracePt t="28922" x="4768850" y="3435350"/>
          <p14:tracePt t="28930" x="4759325" y="3444875"/>
          <p14:tracePt t="28938" x="4759325" y="3454400"/>
          <p14:tracePt t="28954" x="4749800" y="3473450"/>
          <p14:tracePt t="28962" x="4749800" y="3482975"/>
          <p14:tracePt t="28970" x="4749800" y="3490913"/>
          <p14:tracePt t="28985" x="4749800" y="3500438"/>
          <p14:tracePt t="29049" x="4749800" y="3509963"/>
          <p14:tracePt t="29078" x="4749800" y="3519488"/>
          <p14:tracePt t="29093" x="4749800" y="3529013"/>
          <p14:tracePt t="29110" x="4749800" y="3538538"/>
          <p14:tracePt t="29164" x="4749800" y="3548063"/>
          <p14:tracePt t="29196" x="4749800" y="3557588"/>
          <p14:tracePt t="29220" x="4749800" y="3567113"/>
          <p14:tracePt t="29258" x="4749800" y="3576638"/>
          <p14:tracePt t="29322" x="4749800" y="3586163"/>
          <p14:tracePt t="29376" x="4749800" y="3594100"/>
          <p14:tracePt t="29408" x="4749800" y="3603625"/>
          <p14:tracePt t="29581" x="4749800" y="3613150"/>
          <p14:tracePt t="29613" x="4749800" y="3622675"/>
          <p14:tracePt t="29699" x="4749800" y="3632200"/>
          <p14:tracePt t="29745" x="4749800" y="3641725"/>
          <p14:tracePt t="29887" x="4749800" y="3651250"/>
          <p14:tracePt t="29909" x="4759325" y="3651250"/>
          <p14:tracePt t="29919" x="4759325" y="3660775"/>
          <p14:tracePt t="29925" x="4768850" y="3660775"/>
          <p14:tracePt t="29948" x="4768850" y="3670300"/>
          <p14:tracePt t="29964" x="4778375" y="3670300"/>
          <p14:tracePt t="29972" x="4787900" y="3679825"/>
          <p14:tracePt t="29980" x="4797425" y="3679825"/>
          <p14:tracePt t="29988" x="4806950" y="3679825"/>
          <p14:tracePt t="30004" x="4816475" y="3679825"/>
          <p14:tracePt t="30012" x="4826000" y="3689350"/>
          <p14:tracePt t="30018" x="4835525" y="3689350"/>
          <p14:tracePt t="30025" x="4843463" y="3689350"/>
          <p14:tracePt t="30035" x="4843463" y="3697288"/>
          <p14:tracePt t="30042" x="4862513" y="3697288"/>
          <p14:tracePt t="30051" x="4872038" y="3697288"/>
          <p14:tracePt t="30059" x="4881563" y="3706813"/>
          <p14:tracePt t="30066" x="4891088" y="3706813"/>
          <p14:tracePt t="30082" x="4900613" y="3706813"/>
          <p14:tracePt t="30090" x="4919663" y="3706813"/>
          <p14:tracePt t="30098" x="4929188" y="3706813"/>
          <p14:tracePt t="30104" x="4938713" y="3706813"/>
          <p14:tracePt t="30112" x="4956175" y="3706813"/>
          <p14:tracePt t="30120" x="4975225" y="3706813"/>
          <p14:tracePt t="30128" x="4984750" y="3706813"/>
          <p14:tracePt t="30135" x="4994275" y="3706813"/>
          <p14:tracePt t="30144" x="5013325" y="3706813"/>
          <p14:tracePt t="30151" x="5041900" y="3706813"/>
          <p14:tracePt t="30161" x="5060950" y="3706813"/>
          <p14:tracePt t="30169" x="5068888" y="3706813"/>
          <p14:tracePt t="30176" x="5087938" y="3716338"/>
          <p14:tracePt t="30185" x="5106988" y="3716338"/>
          <p14:tracePt t="30192" x="5126038" y="3716338"/>
          <p14:tracePt t="30198" x="5154613" y="3716338"/>
          <p14:tracePt t="30206" x="5172075" y="3716338"/>
          <p14:tracePt t="30292" x="5181600" y="3716338"/>
          <p14:tracePt t="30308" x="5200650" y="3716338"/>
          <p14:tracePt t="30316" x="5219700" y="3716338"/>
          <p14:tracePt t="30324" x="5229225" y="3716338"/>
          <p14:tracePt t="30332" x="5238750" y="3716338"/>
          <p14:tracePt t="30340" x="5248275" y="3716338"/>
          <p14:tracePt t="30348" x="5267325" y="3716338"/>
          <p14:tracePt t="30356" x="5276850" y="3716338"/>
          <p14:tracePt t="30364" x="5294313" y="3716338"/>
          <p14:tracePt t="30381" x="5303838" y="3706813"/>
          <p14:tracePt t="30386" x="5322888" y="3706813"/>
          <p14:tracePt t="30394" x="5332413" y="3706813"/>
          <p14:tracePt t="30402" x="5332413" y="3697288"/>
          <p14:tracePt t="30409" x="5341938" y="3697288"/>
          <p14:tracePt t="30418" x="5351463" y="3689350"/>
          <p14:tracePt t="30426" x="5360988" y="3689350"/>
          <p14:tracePt t="30435" x="5370513" y="3689350"/>
          <p14:tracePt t="30451" x="5380038" y="3689350"/>
          <p14:tracePt t="30458" x="5387975" y="3689350"/>
          <p14:tracePt t="30466" x="5397500" y="3679825"/>
          <p14:tracePt t="30474" x="5407025" y="3670300"/>
          <p14:tracePt t="30489" x="5426075" y="3670300"/>
          <p14:tracePt t="30497" x="5445125" y="3660775"/>
          <p14:tracePt t="30512" x="5464175" y="3651250"/>
          <p14:tracePt t="30520" x="5473700" y="3651250"/>
          <p14:tracePt t="30528" x="5492750" y="3641725"/>
          <p14:tracePt t="30535" x="5500688" y="3641725"/>
          <p14:tracePt t="30544" x="5519738" y="3641725"/>
          <p14:tracePt t="30551" x="5548313" y="3641725"/>
          <p14:tracePt t="30560" x="5557838" y="3641725"/>
          <p14:tracePt t="30646" x="5576888" y="3641725"/>
          <p14:tracePt t="30654" x="5605463" y="3632200"/>
          <p14:tracePt t="30662" x="5622925" y="3622675"/>
          <p14:tracePt t="30670" x="5632450" y="3613150"/>
          <p14:tracePt t="30676" x="5651500" y="3603625"/>
          <p14:tracePt t="30685" x="5670550" y="3603625"/>
          <p14:tracePt t="30692" x="5680075" y="3603625"/>
          <p14:tracePt t="30701" x="5699125" y="3594100"/>
          <p14:tracePt t="30708" x="5708650" y="3586163"/>
          <p14:tracePt t="30716" x="5708650" y="3576638"/>
          <p14:tracePt t="30732" x="5716588" y="3576638"/>
          <p14:tracePt t="30896" x="5716588" y="3567113"/>
          <p14:tracePt t="30966" x="5716588" y="3557588"/>
          <p14:tracePt t="30974" x="5716588" y="3538538"/>
          <p14:tracePt t="30983" x="5699125" y="3509963"/>
          <p14:tracePt t="30990" x="5670550" y="3463925"/>
          <p14:tracePt t="30998" x="5567363" y="3360738"/>
          <p14:tracePt t="31006" x="5454650" y="3275013"/>
          <p14:tracePt t="31015" x="5294313" y="3135313"/>
          <p14:tracePt t="31022" x="5032375" y="2890838"/>
          <p14:tracePt t="31030" x="4797425" y="2674938"/>
          <p14:tracePt t="31038" x="4224338" y="2262188"/>
          <p14:tracePt t="31046" x="3773488" y="2017713"/>
          <p14:tracePt t="31052" x="3295650" y="1801813"/>
          <p14:tracePt t="31060" x="2571750" y="1511300"/>
          <p14:tracePt t="31068" x="1914525" y="1247775"/>
          <p14:tracePt t="31077" x="1398588" y="1004888"/>
          <p14:tracePt t="31085" x="808038" y="722313"/>
          <p14:tracePt t="31092" x="366713" y="515938"/>
          <p14:tracePt t="31101" x="9525" y="290513"/>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6"/>
          <p:cNvCxnSpPr/>
          <p:nvPr/>
        </p:nvCxnSpPr>
        <p:spPr>
          <a:xfrm>
            <a:off x="2334788" y="706374"/>
            <a:ext cx="4400550" cy="0"/>
          </a:xfrm>
          <a:prstGeom prst="straightConnector1">
            <a:avLst/>
          </a:prstGeom>
          <a:noFill/>
          <a:ln w="9525" cap="flat" cmpd="sng">
            <a:solidFill>
              <a:srgbClr val="008EE9"/>
            </a:solidFill>
            <a:prstDash val="solid"/>
            <a:round/>
            <a:headEnd type="none" w="sm" len="sm"/>
            <a:tailEnd type="none" w="sm" len="sm"/>
          </a:ln>
        </p:spPr>
      </p:cxnSp>
      <p:sp>
        <p:nvSpPr>
          <p:cNvPr id="106" name="Google Shape;106;p6"/>
          <p:cNvSpPr txBox="1">
            <a:spLocks noGrp="1"/>
          </p:cNvSpPr>
          <p:nvPr>
            <p:ph type="sldNum" idx="12"/>
          </p:nvPr>
        </p:nvSpPr>
        <p:spPr>
          <a:xfrm>
            <a:off x="7451615" y="4714326"/>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34</a:t>
            </a:fld>
            <a:endParaRPr/>
          </a:p>
        </p:txBody>
      </p:sp>
      <p:pic>
        <p:nvPicPr>
          <p:cNvPr id="107" name="Google Shape;107;p6"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108" name="Google Shape;108;p6"/>
          <p:cNvSpPr txBox="1">
            <a:spLocks noGrp="1"/>
          </p:cNvSpPr>
          <p:nvPr>
            <p:ph type="title"/>
          </p:nvPr>
        </p:nvSpPr>
        <p:spPr>
          <a:xfrm>
            <a:off x="2268137" y="3774"/>
            <a:ext cx="5678775" cy="702600"/>
          </a:xfrm>
          <a:prstGeom prst="rect">
            <a:avLst/>
          </a:prstGeom>
          <a:noFill/>
          <a:ln>
            <a:noFill/>
          </a:ln>
        </p:spPr>
        <p:txBody>
          <a:bodyPr spcFirstLastPara="1" wrap="square" lIns="91425" tIns="91425" rIns="91425" bIns="91425" anchor="b" anchorCtr="0">
            <a:noAutofit/>
          </a:bodyPr>
          <a:lstStyle/>
          <a:p>
            <a:r>
              <a:rPr lang="en-US" sz="2400"/>
              <a:t>Evaluating RNN models</a:t>
            </a:r>
            <a:endParaRPr lang="vi-VN" sz="2400">
              <a:latin typeface="Times New Roman"/>
              <a:ea typeface="Times New Roman"/>
              <a:cs typeface="Times New Roman"/>
              <a:sym typeface="Times New Roman"/>
            </a:endParaRPr>
          </a:p>
        </p:txBody>
      </p:sp>
      <p:sp>
        <p:nvSpPr>
          <p:cNvPr id="69" name="Chỗ dành sẵn cho Văn bản 2">
            <a:extLst>
              <a:ext uri="{FF2B5EF4-FFF2-40B4-BE49-F238E27FC236}">
                <a16:creationId xmlns:a16="http://schemas.microsoft.com/office/drawing/2014/main" id="{59DCCDEA-5D5A-4BD7-AC7C-7902260F916D}"/>
              </a:ext>
            </a:extLst>
          </p:cNvPr>
          <p:cNvSpPr>
            <a:spLocks noGrp="1"/>
          </p:cNvSpPr>
          <p:nvPr>
            <p:ph type="body" idx="1"/>
          </p:nvPr>
        </p:nvSpPr>
        <p:spPr>
          <a:xfrm>
            <a:off x="749213" y="992759"/>
            <a:ext cx="7571700" cy="3573600"/>
          </a:xfrm>
        </p:spPr>
        <p:txBody>
          <a:bodyPr/>
          <a:lstStyle/>
          <a:p>
            <a:r>
              <a:rPr lang="en-US" sz="2400"/>
              <a:t>Problem: Time series forecasting</a:t>
            </a:r>
          </a:p>
          <a:p>
            <a:pPr lvl="1" algn="just"/>
            <a:r>
              <a:rPr lang="en-US" sz="1800"/>
              <a:t>Time series forecasting is making scientific predictions based on historical time-stamped data or </a:t>
            </a:r>
            <a:r>
              <a:rPr lang="en-US" sz="1800" b="1"/>
              <a:t>time series data</a:t>
            </a:r>
          </a:p>
          <a:p>
            <a:pPr lvl="1" algn="just"/>
            <a:r>
              <a:rPr lang="en-US" sz="1800" b="1"/>
              <a:t>Time series data </a:t>
            </a:r>
            <a:r>
              <a:rPr lang="en-US" sz="1800"/>
              <a:t>is a collection of observations obtained through repeated measurements over time</a:t>
            </a:r>
          </a:p>
          <a:p>
            <a:pPr lvl="1" algn="just"/>
            <a:r>
              <a:rPr lang="en-US" sz="1800"/>
              <a:t>Example: Temperature  measured hourly in a day</a:t>
            </a:r>
          </a:p>
          <a:p>
            <a:pPr lvl="1" algn="just"/>
            <a:endParaRPr lang="en-US" sz="1800"/>
          </a:p>
        </p:txBody>
      </p:sp>
      <p:pic>
        <p:nvPicPr>
          <p:cNvPr id="70" name="Picture 2" descr="Time series data comparing actual temperature and “feels like” temperature by the hour.">
            <a:extLst>
              <a:ext uri="{FF2B5EF4-FFF2-40B4-BE49-F238E27FC236}">
                <a16:creationId xmlns:a16="http://schemas.microsoft.com/office/drawing/2014/main" id="{B6E7E014-6C59-4A71-96E5-73CEC7F99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837" y="2951629"/>
            <a:ext cx="4908452" cy="1762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051514"/>
      </p:ext>
    </p:extLst>
  </p:cSld>
  <p:clrMapOvr>
    <a:masterClrMapping/>
  </p:clrMapOvr>
  <p:transition advTm="10807">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6"/>
          <p:cNvCxnSpPr/>
          <p:nvPr/>
        </p:nvCxnSpPr>
        <p:spPr>
          <a:xfrm>
            <a:off x="2334788" y="706374"/>
            <a:ext cx="4400550" cy="0"/>
          </a:xfrm>
          <a:prstGeom prst="straightConnector1">
            <a:avLst/>
          </a:prstGeom>
          <a:noFill/>
          <a:ln w="9525" cap="flat" cmpd="sng">
            <a:solidFill>
              <a:srgbClr val="008EE9"/>
            </a:solidFill>
            <a:prstDash val="solid"/>
            <a:round/>
            <a:headEnd type="none" w="sm" len="sm"/>
            <a:tailEnd type="none" w="sm" len="sm"/>
          </a:ln>
        </p:spPr>
      </p:cxnSp>
      <p:sp>
        <p:nvSpPr>
          <p:cNvPr id="106" name="Google Shape;106;p6"/>
          <p:cNvSpPr txBox="1">
            <a:spLocks noGrp="1"/>
          </p:cNvSpPr>
          <p:nvPr>
            <p:ph type="sldNum" idx="12"/>
          </p:nvPr>
        </p:nvSpPr>
        <p:spPr>
          <a:xfrm>
            <a:off x="7451615" y="4714326"/>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35</a:t>
            </a:fld>
            <a:endParaRPr/>
          </a:p>
        </p:txBody>
      </p:sp>
      <p:pic>
        <p:nvPicPr>
          <p:cNvPr id="107" name="Google Shape;107;p6"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108" name="Google Shape;108;p6"/>
          <p:cNvSpPr txBox="1">
            <a:spLocks noGrp="1"/>
          </p:cNvSpPr>
          <p:nvPr>
            <p:ph type="title"/>
          </p:nvPr>
        </p:nvSpPr>
        <p:spPr>
          <a:xfrm>
            <a:off x="2268137" y="3774"/>
            <a:ext cx="5678775" cy="702600"/>
          </a:xfrm>
          <a:prstGeom prst="rect">
            <a:avLst/>
          </a:prstGeom>
          <a:noFill/>
          <a:ln>
            <a:noFill/>
          </a:ln>
        </p:spPr>
        <p:txBody>
          <a:bodyPr spcFirstLastPara="1" wrap="square" lIns="91425" tIns="91425" rIns="91425" bIns="91425" anchor="b" anchorCtr="0">
            <a:noAutofit/>
          </a:bodyPr>
          <a:lstStyle/>
          <a:p>
            <a:r>
              <a:rPr lang="en-US" sz="2400"/>
              <a:t>Evaluating RNN models</a:t>
            </a:r>
            <a:endParaRPr lang="vi-VN" sz="2400">
              <a:latin typeface="Times New Roman"/>
              <a:ea typeface="Times New Roman"/>
              <a:cs typeface="Times New Roman"/>
              <a:sym typeface="Times New Roman"/>
            </a:endParaRPr>
          </a:p>
        </p:txBody>
      </p:sp>
      <p:sp>
        <p:nvSpPr>
          <p:cNvPr id="69" name="Chỗ dành sẵn cho Văn bản 2">
            <a:extLst>
              <a:ext uri="{FF2B5EF4-FFF2-40B4-BE49-F238E27FC236}">
                <a16:creationId xmlns:a16="http://schemas.microsoft.com/office/drawing/2014/main" id="{59DCCDEA-5D5A-4BD7-AC7C-7902260F916D}"/>
              </a:ext>
            </a:extLst>
          </p:cNvPr>
          <p:cNvSpPr>
            <a:spLocks noGrp="1"/>
          </p:cNvSpPr>
          <p:nvPr>
            <p:ph type="body" idx="1"/>
          </p:nvPr>
        </p:nvSpPr>
        <p:spPr>
          <a:xfrm>
            <a:off x="749213" y="992759"/>
            <a:ext cx="7571700" cy="3573600"/>
          </a:xfrm>
        </p:spPr>
        <p:txBody>
          <a:bodyPr/>
          <a:lstStyle/>
          <a:p>
            <a:r>
              <a:rPr lang="en-US" sz="2100"/>
              <a:t>Data used: Meta Platform Inc. (Facebook) Stock Price Dataset</a:t>
            </a:r>
          </a:p>
          <a:p>
            <a:pPr lvl="1" algn="just"/>
            <a:r>
              <a:rPr lang="en-US" sz="1800"/>
              <a:t>Meta Platform Inc. is formerly known as Facebook Inc.</a:t>
            </a:r>
            <a:endParaRPr lang="en-US" sz="1800" b="1"/>
          </a:p>
          <a:p>
            <a:pPr lvl="1" algn="just"/>
            <a:r>
              <a:rPr lang="en-US" sz="1800"/>
              <a:t>A time series dataset of daily recorded stock price of Meta Platform Inc. from May 18, 2012 to Dec 23, 2021, Consists of 2417 datapoints</a:t>
            </a:r>
          </a:p>
          <a:p>
            <a:pPr lvl="1" algn="just"/>
            <a:r>
              <a:rPr lang="en-US" sz="1800"/>
              <a:t>The dataset is split into the train set and the test set:</a:t>
            </a:r>
          </a:p>
          <a:p>
            <a:pPr lvl="2" algn="just"/>
            <a:r>
              <a:rPr lang="en-US" sz="1800"/>
              <a:t>Train set:  Consists of 2170 datapoints, dated from May 18, 2012 to Dec 31, 2020</a:t>
            </a:r>
          </a:p>
          <a:p>
            <a:pPr lvl="2" algn="just"/>
            <a:r>
              <a:rPr lang="en-US" sz="1800"/>
              <a:t>Test set: Consists of 247 datapoints, dated from Jan 04, 2021 to Dec 23, 2021</a:t>
            </a:r>
          </a:p>
          <a:p>
            <a:pPr lvl="1" algn="just"/>
            <a:r>
              <a:rPr lang="en-US" sz="1800"/>
              <a:t>Only the ‘Open’ attribute (the daily opening price of stock) is used in this evaluation</a:t>
            </a:r>
          </a:p>
          <a:p>
            <a:pPr marL="990575" lvl="2" indent="0" algn="just">
              <a:buNone/>
            </a:pPr>
            <a:endParaRPr lang="en-US" sz="1800"/>
          </a:p>
          <a:p>
            <a:pPr lvl="1" algn="just"/>
            <a:endParaRPr lang="en-US" sz="1800"/>
          </a:p>
        </p:txBody>
      </p:sp>
    </p:spTree>
    <p:extLst>
      <p:ext uri="{BB962C8B-B14F-4D97-AF65-F5344CB8AC3E}">
        <p14:creationId xmlns:p14="http://schemas.microsoft.com/office/powerpoint/2010/main" val="549072169"/>
      </p:ext>
    </p:extLst>
  </p:cSld>
  <p:clrMapOvr>
    <a:masterClrMapping/>
  </p:clrMapOvr>
  <p:transition advTm="1124">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6"/>
          <p:cNvCxnSpPr/>
          <p:nvPr/>
        </p:nvCxnSpPr>
        <p:spPr>
          <a:xfrm>
            <a:off x="2334788" y="706374"/>
            <a:ext cx="4400550" cy="0"/>
          </a:xfrm>
          <a:prstGeom prst="straightConnector1">
            <a:avLst/>
          </a:prstGeom>
          <a:noFill/>
          <a:ln w="9525" cap="flat" cmpd="sng">
            <a:solidFill>
              <a:srgbClr val="008EE9"/>
            </a:solidFill>
            <a:prstDash val="solid"/>
            <a:round/>
            <a:headEnd type="none" w="sm" len="sm"/>
            <a:tailEnd type="none" w="sm" len="sm"/>
          </a:ln>
        </p:spPr>
      </p:cxnSp>
      <p:sp>
        <p:nvSpPr>
          <p:cNvPr id="106" name="Google Shape;106;p6"/>
          <p:cNvSpPr txBox="1">
            <a:spLocks noGrp="1"/>
          </p:cNvSpPr>
          <p:nvPr>
            <p:ph type="sldNum" idx="12"/>
          </p:nvPr>
        </p:nvSpPr>
        <p:spPr>
          <a:xfrm>
            <a:off x="7451615" y="4714326"/>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36</a:t>
            </a:fld>
            <a:endParaRPr/>
          </a:p>
        </p:txBody>
      </p:sp>
      <p:pic>
        <p:nvPicPr>
          <p:cNvPr id="107" name="Google Shape;107;p6"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108" name="Google Shape;108;p6"/>
          <p:cNvSpPr txBox="1">
            <a:spLocks noGrp="1"/>
          </p:cNvSpPr>
          <p:nvPr>
            <p:ph type="title"/>
          </p:nvPr>
        </p:nvSpPr>
        <p:spPr>
          <a:xfrm>
            <a:off x="2268137" y="3774"/>
            <a:ext cx="5678775" cy="702600"/>
          </a:xfrm>
          <a:prstGeom prst="rect">
            <a:avLst/>
          </a:prstGeom>
          <a:noFill/>
          <a:ln>
            <a:noFill/>
          </a:ln>
        </p:spPr>
        <p:txBody>
          <a:bodyPr spcFirstLastPara="1" wrap="square" lIns="91425" tIns="91425" rIns="91425" bIns="91425" anchor="b" anchorCtr="0">
            <a:noAutofit/>
          </a:bodyPr>
          <a:lstStyle/>
          <a:p>
            <a:r>
              <a:rPr lang="en-US" sz="2400"/>
              <a:t>Evaluating RNN models</a:t>
            </a:r>
            <a:endParaRPr lang="vi-VN" sz="2400">
              <a:latin typeface="Times New Roman"/>
              <a:ea typeface="Times New Roman"/>
              <a:cs typeface="Times New Roman"/>
              <a:sym typeface="Times New Roman"/>
            </a:endParaRPr>
          </a:p>
        </p:txBody>
      </p:sp>
      <p:sp>
        <p:nvSpPr>
          <p:cNvPr id="69" name="Chỗ dành sẵn cho Văn bản 2">
            <a:extLst>
              <a:ext uri="{FF2B5EF4-FFF2-40B4-BE49-F238E27FC236}">
                <a16:creationId xmlns:a16="http://schemas.microsoft.com/office/drawing/2014/main" id="{59DCCDEA-5D5A-4BD7-AC7C-7902260F916D}"/>
              </a:ext>
            </a:extLst>
          </p:cNvPr>
          <p:cNvSpPr>
            <a:spLocks noGrp="1"/>
          </p:cNvSpPr>
          <p:nvPr>
            <p:ph type="body" idx="1"/>
          </p:nvPr>
        </p:nvSpPr>
        <p:spPr>
          <a:xfrm>
            <a:off x="749213" y="992759"/>
            <a:ext cx="7571700" cy="3573600"/>
          </a:xfrm>
        </p:spPr>
        <p:txBody>
          <a:bodyPr/>
          <a:lstStyle/>
          <a:p>
            <a:r>
              <a:rPr lang="en-US" sz="2400"/>
              <a:t>Evaluation settings</a:t>
            </a:r>
          </a:p>
          <a:p>
            <a:pPr lvl="1"/>
            <a:r>
              <a:rPr lang="en-US" sz="1800"/>
              <a:t>Models: Simple RNN, LSTM, GRU</a:t>
            </a:r>
          </a:p>
          <a:p>
            <a:pPr lvl="1" algn="just"/>
            <a:r>
              <a:rPr lang="en-US" sz="1800"/>
              <a:t>Each model has 4 hidden layers, with a sequence of 60-time-step inputs, one output</a:t>
            </a:r>
          </a:p>
          <a:p>
            <a:pPr lvl="1" algn="just"/>
            <a:r>
              <a:rPr lang="en-US" sz="1800"/>
              <a:t>Data preprocessing: min-max scaling and 60 time-step reshape</a:t>
            </a:r>
          </a:p>
          <a:p>
            <a:pPr lvl="1" algn="just"/>
            <a:r>
              <a:rPr lang="en-US" sz="1800"/>
              <a:t> using Adam optimizer, tanh activation, dropout regularization and mean squared error loss</a:t>
            </a:r>
          </a:p>
          <a:p>
            <a:pPr lvl="1" algn="just"/>
            <a:r>
              <a:rPr lang="en-US" sz="1800"/>
              <a:t>Batch size is 32 and number of epochs is 100</a:t>
            </a:r>
          </a:p>
          <a:p>
            <a:pPr lvl="1" algn="just"/>
            <a:r>
              <a:rPr lang="en-US" sz="1800"/>
              <a:t>Evaluating metrics: Mean square error and R</a:t>
            </a:r>
            <a:r>
              <a:rPr lang="en-US" sz="1800" baseline="30000"/>
              <a:t>2  </a:t>
            </a:r>
            <a:r>
              <a:rPr lang="en-US" sz="1800"/>
              <a:t>score</a:t>
            </a:r>
          </a:p>
          <a:p>
            <a:pPr lvl="1" algn="just"/>
            <a:r>
              <a:rPr lang="en-US" sz="1800"/>
              <a:t>Evaluating process is performed using Google </a:t>
            </a:r>
            <a:r>
              <a:rPr lang="en-US" sz="1800" err="1"/>
              <a:t>Colab</a:t>
            </a:r>
            <a:r>
              <a:rPr lang="en-US" sz="1800"/>
              <a:t> environment and </a:t>
            </a:r>
            <a:r>
              <a:rPr lang="en-US" sz="1800" err="1"/>
              <a:t>Tensorflow</a:t>
            </a:r>
            <a:r>
              <a:rPr lang="en-US" sz="1800"/>
              <a:t> 2.7.0 framework</a:t>
            </a:r>
          </a:p>
        </p:txBody>
      </p:sp>
    </p:spTree>
    <p:extLst>
      <p:ext uri="{BB962C8B-B14F-4D97-AF65-F5344CB8AC3E}">
        <p14:creationId xmlns:p14="http://schemas.microsoft.com/office/powerpoint/2010/main" val="2825712779"/>
      </p:ext>
    </p:extLst>
  </p:cSld>
  <p:clrMapOvr>
    <a:masterClrMapping/>
  </p:clrMapOvr>
  <p:transition advTm="7556">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6"/>
          <p:cNvCxnSpPr/>
          <p:nvPr/>
        </p:nvCxnSpPr>
        <p:spPr>
          <a:xfrm>
            <a:off x="2334788" y="706374"/>
            <a:ext cx="4400550" cy="0"/>
          </a:xfrm>
          <a:prstGeom prst="straightConnector1">
            <a:avLst/>
          </a:prstGeom>
          <a:noFill/>
          <a:ln w="9525" cap="flat" cmpd="sng">
            <a:solidFill>
              <a:srgbClr val="008EE9"/>
            </a:solidFill>
            <a:prstDash val="solid"/>
            <a:round/>
            <a:headEnd type="none" w="sm" len="sm"/>
            <a:tailEnd type="none" w="sm" len="sm"/>
          </a:ln>
        </p:spPr>
      </p:cxnSp>
      <p:sp>
        <p:nvSpPr>
          <p:cNvPr id="106" name="Google Shape;106;p6"/>
          <p:cNvSpPr txBox="1">
            <a:spLocks noGrp="1"/>
          </p:cNvSpPr>
          <p:nvPr>
            <p:ph type="sldNum" idx="12"/>
          </p:nvPr>
        </p:nvSpPr>
        <p:spPr>
          <a:xfrm>
            <a:off x="7451615" y="4714326"/>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37</a:t>
            </a:fld>
            <a:endParaRPr/>
          </a:p>
        </p:txBody>
      </p:sp>
      <p:pic>
        <p:nvPicPr>
          <p:cNvPr id="107" name="Google Shape;107;p6"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108" name="Google Shape;108;p6"/>
          <p:cNvSpPr txBox="1">
            <a:spLocks noGrp="1"/>
          </p:cNvSpPr>
          <p:nvPr>
            <p:ph type="title"/>
          </p:nvPr>
        </p:nvSpPr>
        <p:spPr>
          <a:xfrm>
            <a:off x="2268137" y="3774"/>
            <a:ext cx="5678775" cy="702600"/>
          </a:xfrm>
          <a:prstGeom prst="rect">
            <a:avLst/>
          </a:prstGeom>
          <a:noFill/>
          <a:ln>
            <a:noFill/>
          </a:ln>
        </p:spPr>
        <p:txBody>
          <a:bodyPr spcFirstLastPara="1" wrap="square" lIns="91425" tIns="91425" rIns="91425" bIns="91425" anchor="b" anchorCtr="0">
            <a:noAutofit/>
          </a:bodyPr>
          <a:lstStyle/>
          <a:p>
            <a:r>
              <a:rPr lang="en-US" sz="2400"/>
              <a:t>Evaluating RNN models</a:t>
            </a:r>
            <a:endParaRPr lang="vi-VN" sz="2400">
              <a:latin typeface="Times New Roman"/>
              <a:ea typeface="Times New Roman"/>
              <a:cs typeface="Times New Roman"/>
              <a:sym typeface="Times New Roman"/>
            </a:endParaRPr>
          </a:p>
        </p:txBody>
      </p:sp>
      <p:sp>
        <p:nvSpPr>
          <p:cNvPr id="69" name="Chỗ dành sẵn cho Văn bản 2">
            <a:extLst>
              <a:ext uri="{FF2B5EF4-FFF2-40B4-BE49-F238E27FC236}">
                <a16:creationId xmlns:a16="http://schemas.microsoft.com/office/drawing/2014/main" id="{59DCCDEA-5D5A-4BD7-AC7C-7902260F916D}"/>
              </a:ext>
            </a:extLst>
          </p:cNvPr>
          <p:cNvSpPr>
            <a:spLocks noGrp="1"/>
          </p:cNvSpPr>
          <p:nvPr>
            <p:ph type="body" idx="1"/>
          </p:nvPr>
        </p:nvSpPr>
        <p:spPr>
          <a:xfrm>
            <a:off x="749213" y="992759"/>
            <a:ext cx="7571700" cy="3573600"/>
          </a:xfrm>
        </p:spPr>
        <p:txBody>
          <a:bodyPr/>
          <a:lstStyle/>
          <a:p>
            <a:r>
              <a:rPr lang="en-US" sz="2400"/>
              <a:t>Results:</a:t>
            </a:r>
          </a:p>
        </p:txBody>
      </p:sp>
      <p:graphicFrame>
        <p:nvGraphicFramePr>
          <p:cNvPr id="2" name="Table 1">
            <a:extLst>
              <a:ext uri="{FF2B5EF4-FFF2-40B4-BE49-F238E27FC236}">
                <a16:creationId xmlns:a16="http://schemas.microsoft.com/office/drawing/2014/main" id="{9C8829ED-F70C-4835-89D5-4A20B03873DE}"/>
              </a:ext>
            </a:extLst>
          </p:cNvPr>
          <p:cNvGraphicFramePr>
            <a:graphicFrameLocks noGrp="1"/>
          </p:cNvGraphicFramePr>
          <p:nvPr/>
        </p:nvGraphicFramePr>
        <p:xfrm>
          <a:off x="1506071" y="1707777"/>
          <a:ext cx="6131858" cy="1721224"/>
        </p:xfrm>
        <a:graphic>
          <a:graphicData uri="http://schemas.openxmlformats.org/drawingml/2006/table">
            <a:tbl>
              <a:tblPr firstRow="1" firstCol="1" bandRow="1">
                <a:tableStyleId>{5C22544A-7EE6-4342-B048-85BDC9FD1C3A}</a:tableStyleId>
              </a:tblPr>
              <a:tblGrid>
                <a:gridCol w="2043726">
                  <a:extLst>
                    <a:ext uri="{9D8B030D-6E8A-4147-A177-3AD203B41FA5}">
                      <a16:colId xmlns:a16="http://schemas.microsoft.com/office/drawing/2014/main" val="4091601079"/>
                    </a:ext>
                  </a:extLst>
                </a:gridCol>
                <a:gridCol w="2043726">
                  <a:extLst>
                    <a:ext uri="{9D8B030D-6E8A-4147-A177-3AD203B41FA5}">
                      <a16:colId xmlns:a16="http://schemas.microsoft.com/office/drawing/2014/main" val="3267215551"/>
                    </a:ext>
                  </a:extLst>
                </a:gridCol>
                <a:gridCol w="2044406">
                  <a:extLst>
                    <a:ext uri="{9D8B030D-6E8A-4147-A177-3AD203B41FA5}">
                      <a16:colId xmlns:a16="http://schemas.microsoft.com/office/drawing/2014/main" val="3228473567"/>
                    </a:ext>
                  </a:extLst>
                </a:gridCol>
              </a:tblGrid>
              <a:tr h="302474">
                <a:tc>
                  <a:txBody>
                    <a:bodyPr/>
                    <a:lstStyle/>
                    <a:p>
                      <a:pPr algn="ctr">
                        <a:lnSpc>
                          <a:spcPct val="107000"/>
                        </a:lnSpc>
                        <a:spcAft>
                          <a:spcPts val="800"/>
                        </a:spcAft>
                      </a:pPr>
                      <a:r>
                        <a:rPr lang="en-GB" sz="1700">
                          <a:effectLst/>
                        </a:rPr>
                        <a:t>Model</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GB" sz="1700">
                          <a:effectLst/>
                        </a:rPr>
                        <a:t>Mean square error</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GB" sz="1700">
                          <a:effectLst/>
                        </a:rPr>
                        <a:t>R</a:t>
                      </a:r>
                      <a:r>
                        <a:rPr lang="en-GB" sz="1700" baseline="30000">
                          <a:effectLst/>
                        </a:rPr>
                        <a:t>2</a:t>
                      </a:r>
                      <a:r>
                        <a:rPr lang="en-GB" sz="1700">
                          <a:effectLst/>
                        </a:rPr>
                        <a:t> score</a:t>
                      </a:r>
                      <a:endParaRPr lang="en-GB" sz="17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777847734"/>
                  </a:ext>
                </a:extLst>
              </a:tr>
              <a:tr h="1418750">
                <a:tc>
                  <a:txBody>
                    <a:bodyPr/>
                    <a:lstStyle/>
                    <a:p>
                      <a:pPr algn="just">
                        <a:lnSpc>
                          <a:spcPct val="115000"/>
                        </a:lnSpc>
                        <a:spcAft>
                          <a:spcPts val="800"/>
                        </a:spcAft>
                      </a:pPr>
                      <a:r>
                        <a:rPr lang="en-GB" sz="1700" err="1">
                          <a:effectLst/>
                        </a:rPr>
                        <a:t>SimpleRNN</a:t>
                      </a:r>
                      <a:endParaRPr lang="en-GB" sz="1700">
                        <a:effectLst/>
                      </a:endParaRPr>
                    </a:p>
                    <a:p>
                      <a:pPr algn="just">
                        <a:lnSpc>
                          <a:spcPct val="115000"/>
                        </a:lnSpc>
                        <a:spcAft>
                          <a:spcPts val="800"/>
                        </a:spcAft>
                      </a:pPr>
                      <a:r>
                        <a:rPr lang="en-GB" sz="1700">
                          <a:effectLst/>
                        </a:rPr>
                        <a:t>LSTM</a:t>
                      </a:r>
                    </a:p>
                    <a:p>
                      <a:pPr algn="just">
                        <a:lnSpc>
                          <a:spcPct val="115000"/>
                        </a:lnSpc>
                        <a:spcAft>
                          <a:spcPts val="800"/>
                        </a:spcAft>
                      </a:pPr>
                      <a:r>
                        <a:rPr lang="en-GB" sz="1700">
                          <a:effectLst/>
                        </a:rPr>
                        <a:t>GRU </a:t>
                      </a:r>
                    </a:p>
                  </a:txBody>
                  <a:tcPr marL="51435" marR="51435" marT="0" marB="0" anchor="ctr"/>
                </a:tc>
                <a:tc>
                  <a:txBody>
                    <a:bodyPr/>
                    <a:lstStyle/>
                    <a:p>
                      <a:pPr algn="ctr">
                        <a:lnSpc>
                          <a:spcPct val="115000"/>
                        </a:lnSpc>
                        <a:spcAft>
                          <a:spcPts val="800"/>
                        </a:spcAft>
                      </a:pPr>
                      <a:r>
                        <a:rPr lang="en-GB" sz="1700">
                          <a:effectLst/>
                          <a:latin typeface="+mj-lt"/>
                        </a:rPr>
                        <a:t>891.399</a:t>
                      </a:r>
                    </a:p>
                    <a:p>
                      <a:pPr algn="ctr">
                        <a:lnSpc>
                          <a:spcPct val="115000"/>
                        </a:lnSpc>
                        <a:spcAft>
                          <a:spcPts val="800"/>
                        </a:spcAft>
                      </a:pPr>
                      <a:r>
                        <a:rPr lang="en-GB" sz="1700">
                          <a:effectLst/>
                          <a:latin typeface="+mj-lt"/>
                        </a:rPr>
                        <a:t>91.288</a:t>
                      </a:r>
                    </a:p>
                    <a:p>
                      <a:pPr algn="ctr">
                        <a:lnSpc>
                          <a:spcPct val="115000"/>
                        </a:lnSpc>
                        <a:spcAft>
                          <a:spcPts val="800"/>
                        </a:spcAft>
                      </a:pPr>
                      <a:r>
                        <a:rPr lang="en-GB" sz="1700">
                          <a:effectLst/>
                          <a:latin typeface="+mj-lt"/>
                        </a:rPr>
                        <a:t>116.074</a:t>
                      </a:r>
                    </a:p>
                  </a:txBody>
                  <a:tcPr marL="51435" marR="51435" marT="0" marB="0" anchor="ctr"/>
                </a:tc>
                <a:tc>
                  <a:txBody>
                    <a:bodyPr/>
                    <a:lstStyle/>
                    <a:p>
                      <a:pPr algn="ctr">
                        <a:lnSpc>
                          <a:spcPct val="115000"/>
                        </a:lnSpc>
                        <a:spcAft>
                          <a:spcPts val="800"/>
                        </a:spcAft>
                      </a:pPr>
                      <a:r>
                        <a:rPr lang="en-GB" sz="1700">
                          <a:effectLst/>
                        </a:rPr>
                        <a:t>0.264</a:t>
                      </a:r>
                    </a:p>
                    <a:p>
                      <a:pPr algn="ctr">
                        <a:lnSpc>
                          <a:spcPct val="115000"/>
                        </a:lnSpc>
                        <a:spcAft>
                          <a:spcPts val="800"/>
                        </a:spcAft>
                      </a:pPr>
                      <a:r>
                        <a:rPr lang="en-GB" sz="1700">
                          <a:effectLst/>
                        </a:rPr>
                        <a:t>0.925</a:t>
                      </a:r>
                    </a:p>
                    <a:p>
                      <a:pPr algn="ctr">
                        <a:lnSpc>
                          <a:spcPct val="115000"/>
                        </a:lnSpc>
                        <a:spcAft>
                          <a:spcPts val="800"/>
                        </a:spcAft>
                      </a:pPr>
                      <a:r>
                        <a:rPr lang="en-GB" sz="1700">
                          <a:effectLst/>
                        </a:rPr>
                        <a:t>0.904</a:t>
                      </a:r>
                    </a:p>
                  </a:txBody>
                  <a:tcPr marL="51435" marR="51435" marT="0" marB="0" anchor="ctr"/>
                </a:tc>
                <a:extLst>
                  <a:ext uri="{0D108BD9-81ED-4DB2-BD59-A6C34878D82A}">
                    <a16:rowId xmlns:a16="http://schemas.microsoft.com/office/drawing/2014/main" val="2042043354"/>
                  </a:ext>
                </a:extLst>
              </a:tr>
            </a:tbl>
          </a:graphicData>
        </a:graphic>
      </p:graphicFrame>
    </p:spTree>
    <p:extLst>
      <p:ext uri="{BB962C8B-B14F-4D97-AF65-F5344CB8AC3E}">
        <p14:creationId xmlns:p14="http://schemas.microsoft.com/office/powerpoint/2010/main" val="954886719"/>
      </p:ext>
    </p:extLst>
  </p:cSld>
  <p:clrMapOvr>
    <a:masterClrMapping/>
  </p:clrMapOvr>
  <p:transition advTm="1078">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6"/>
          <p:cNvCxnSpPr/>
          <p:nvPr/>
        </p:nvCxnSpPr>
        <p:spPr>
          <a:xfrm>
            <a:off x="2334788" y="706374"/>
            <a:ext cx="4400550" cy="0"/>
          </a:xfrm>
          <a:prstGeom prst="straightConnector1">
            <a:avLst/>
          </a:prstGeom>
          <a:noFill/>
          <a:ln w="9525" cap="flat" cmpd="sng">
            <a:solidFill>
              <a:srgbClr val="008EE9"/>
            </a:solidFill>
            <a:prstDash val="solid"/>
            <a:round/>
            <a:headEnd type="none" w="sm" len="sm"/>
            <a:tailEnd type="none" w="sm" len="sm"/>
          </a:ln>
        </p:spPr>
      </p:cxnSp>
      <p:sp>
        <p:nvSpPr>
          <p:cNvPr id="106" name="Google Shape;106;p6"/>
          <p:cNvSpPr txBox="1">
            <a:spLocks noGrp="1"/>
          </p:cNvSpPr>
          <p:nvPr>
            <p:ph type="sldNum" idx="12"/>
          </p:nvPr>
        </p:nvSpPr>
        <p:spPr>
          <a:xfrm>
            <a:off x="7451615" y="4714326"/>
            <a:ext cx="411525" cy="393600"/>
          </a:xfrm>
          <a:prstGeom prst="rect">
            <a:avLst/>
          </a:prstGeom>
          <a:noFill/>
          <a:ln>
            <a:noFill/>
          </a:ln>
        </p:spPr>
        <p:txBody>
          <a:bodyPr spcFirstLastPara="1" wrap="square" lIns="91425" tIns="91425" rIns="91425" bIns="91425" anchor="t" anchorCtr="0">
            <a:noAutofit/>
          </a:bodyPr>
          <a:lstStyle/>
          <a:p>
            <a:fld id="{00000000-1234-1234-1234-123412341234}" type="slidenum">
              <a:rPr lang="en-US"/>
              <a:pPr/>
              <a:t>38</a:t>
            </a:fld>
            <a:endParaRPr/>
          </a:p>
        </p:txBody>
      </p:sp>
      <p:pic>
        <p:nvPicPr>
          <p:cNvPr id="107" name="Google Shape;107;p6" descr="Icon&#10;&#10;Description automatically generated"/>
          <p:cNvPicPr preferRelativeResize="0"/>
          <p:nvPr/>
        </p:nvPicPr>
        <p:blipFill rotWithShape="1">
          <a:blip r:embed="rId3">
            <a:alphaModFix/>
          </a:blip>
          <a:srcRect/>
          <a:stretch/>
        </p:blipFill>
        <p:spPr>
          <a:xfrm>
            <a:off x="1185188" y="219256"/>
            <a:ext cx="957012" cy="514736"/>
          </a:xfrm>
          <a:prstGeom prst="rect">
            <a:avLst/>
          </a:prstGeom>
          <a:noFill/>
          <a:ln>
            <a:noFill/>
          </a:ln>
        </p:spPr>
      </p:pic>
      <p:sp>
        <p:nvSpPr>
          <p:cNvPr id="108" name="Google Shape;108;p6"/>
          <p:cNvSpPr txBox="1">
            <a:spLocks noGrp="1"/>
          </p:cNvSpPr>
          <p:nvPr>
            <p:ph type="title"/>
          </p:nvPr>
        </p:nvSpPr>
        <p:spPr>
          <a:xfrm>
            <a:off x="2268137" y="3774"/>
            <a:ext cx="5678775" cy="702600"/>
          </a:xfrm>
          <a:prstGeom prst="rect">
            <a:avLst/>
          </a:prstGeom>
          <a:noFill/>
          <a:ln>
            <a:noFill/>
          </a:ln>
        </p:spPr>
        <p:txBody>
          <a:bodyPr spcFirstLastPara="1" wrap="square" lIns="91425" tIns="91425" rIns="91425" bIns="91425" anchor="b" anchorCtr="0">
            <a:noAutofit/>
          </a:bodyPr>
          <a:lstStyle/>
          <a:p>
            <a:r>
              <a:rPr lang="en-US" sz="2400"/>
              <a:t>Evaluating RNN models</a:t>
            </a:r>
            <a:endParaRPr lang="vi-VN" sz="2400">
              <a:latin typeface="Times New Roman"/>
              <a:ea typeface="Times New Roman"/>
              <a:cs typeface="Times New Roman"/>
              <a:sym typeface="Times New Roman"/>
            </a:endParaRPr>
          </a:p>
        </p:txBody>
      </p:sp>
      <p:sp>
        <p:nvSpPr>
          <p:cNvPr id="69" name="Chỗ dành sẵn cho Văn bản 2">
            <a:extLst>
              <a:ext uri="{FF2B5EF4-FFF2-40B4-BE49-F238E27FC236}">
                <a16:creationId xmlns:a16="http://schemas.microsoft.com/office/drawing/2014/main" id="{59DCCDEA-5D5A-4BD7-AC7C-7902260F916D}"/>
              </a:ext>
            </a:extLst>
          </p:cNvPr>
          <p:cNvSpPr>
            <a:spLocks noGrp="1"/>
          </p:cNvSpPr>
          <p:nvPr>
            <p:ph type="body" idx="1"/>
          </p:nvPr>
        </p:nvSpPr>
        <p:spPr>
          <a:xfrm>
            <a:off x="749213" y="992759"/>
            <a:ext cx="7571700" cy="3573600"/>
          </a:xfrm>
        </p:spPr>
        <p:txBody>
          <a:bodyPr/>
          <a:lstStyle/>
          <a:p>
            <a:r>
              <a:rPr lang="en-US" sz="2200"/>
              <a:t>Visualization of predicted (blue) and real stock price (red) </a:t>
            </a:r>
          </a:p>
        </p:txBody>
      </p:sp>
      <p:pic>
        <p:nvPicPr>
          <p:cNvPr id="8" name="Picture 7" descr="Chart, line chart, histogram&#10;&#10;Description automatically generated">
            <a:extLst>
              <a:ext uri="{FF2B5EF4-FFF2-40B4-BE49-F238E27FC236}">
                <a16:creationId xmlns:a16="http://schemas.microsoft.com/office/drawing/2014/main" id="{C7A1A5BD-1B17-4318-865A-A77F61B379D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661" y="1549408"/>
            <a:ext cx="3664022" cy="1527149"/>
          </a:xfrm>
          <a:prstGeom prst="rect">
            <a:avLst/>
          </a:prstGeom>
          <a:noFill/>
          <a:ln>
            <a:noFill/>
          </a:ln>
        </p:spPr>
      </p:pic>
      <p:pic>
        <p:nvPicPr>
          <p:cNvPr id="9" name="Picture 8" descr="Chart&#10;&#10;Description automatically generated">
            <a:extLst>
              <a:ext uri="{FF2B5EF4-FFF2-40B4-BE49-F238E27FC236}">
                <a16:creationId xmlns:a16="http://schemas.microsoft.com/office/drawing/2014/main" id="{3FA4D4C0-676C-48CD-99AE-0653D324D3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2438" y="1549408"/>
            <a:ext cx="3664022" cy="1527149"/>
          </a:xfrm>
          <a:prstGeom prst="rect">
            <a:avLst/>
          </a:prstGeom>
          <a:noFill/>
          <a:ln>
            <a:noFill/>
          </a:ln>
        </p:spPr>
      </p:pic>
      <p:pic>
        <p:nvPicPr>
          <p:cNvPr id="10" name="Picture 9" descr="Chart, scatter chart&#10;&#10;Description automatically generated">
            <a:extLst>
              <a:ext uri="{FF2B5EF4-FFF2-40B4-BE49-F238E27FC236}">
                <a16:creationId xmlns:a16="http://schemas.microsoft.com/office/drawing/2014/main" id="{582F753F-6756-4D2B-8E47-E4F6E127FE6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6687" y="3191763"/>
            <a:ext cx="3918859" cy="1633364"/>
          </a:xfrm>
          <a:prstGeom prst="rect">
            <a:avLst/>
          </a:prstGeom>
          <a:noFill/>
          <a:ln>
            <a:noFill/>
          </a:ln>
        </p:spPr>
      </p:pic>
      <p:sp>
        <p:nvSpPr>
          <p:cNvPr id="3" name="TextBox 2">
            <a:extLst>
              <a:ext uri="{FF2B5EF4-FFF2-40B4-BE49-F238E27FC236}">
                <a16:creationId xmlns:a16="http://schemas.microsoft.com/office/drawing/2014/main" id="{7E2E1480-3D40-4C13-91ED-B300936A31ED}"/>
              </a:ext>
            </a:extLst>
          </p:cNvPr>
          <p:cNvSpPr txBox="1"/>
          <p:nvPr/>
        </p:nvSpPr>
        <p:spPr>
          <a:xfrm>
            <a:off x="4527381" y="4830927"/>
            <a:ext cx="569056" cy="253916"/>
          </a:xfrm>
          <a:prstGeom prst="rect">
            <a:avLst/>
          </a:prstGeom>
          <a:noFill/>
        </p:spPr>
        <p:txBody>
          <a:bodyPr wrap="square" rtlCol="0">
            <a:spAutoFit/>
          </a:bodyPr>
          <a:lstStyle/>
          <a:p>
            <a:r>
              <a:rPr lang="en-US" sz="1050"/>
              <a:t>GRU</a:t>
            </a:r>
            <a:endParaRPr lang="en-GB" sz="1050"/>
          </a:p>
        </p:txBody>
      </p:sp>
      <p:sp>
        <p:nvSpPr>
          <p:cNvPr id="12" name="TextBox 11">
            <a:extLst>
              <a:ext uri="{FF2B5EF4-FFF2-40B4-BE49-F238E27FC236}">
                <a16:creationId xmlns:a16="http://schemas.microsoft.com/office/drawing/2014/main" id="{630807E6-9B2E-4A9B-8853-76E6A50402BB}"/>
              </a:ext>
            </a:extLst>
          </p:cNvPr>
          <p:cNvSpPr txBox="1"/>
          <p:nvPr/>
        </p:nvSpPr>
        <p:spPr>
          <a:xfrm>
            <a:off x="6735338" y="3076556"/>
            <a:ext cx="1227524" cy="253916"/>
          </a:xfrm>
          <a:prstGeom prst="rect">
            <a:avLst/>
          </a:prstGeom>
          <a:noFill/>
        </p:spPr>
        <p:txBody>
          <a:bodyPr wrap="square" rtlCol="0">
            <a:spAutoFit/>
          </a:bodyPr>
          <a:lstStyle/>
          <a:p>
            <a:r>
              <a:rPr lang="en-US" sz="1050"/>
              <a:t>LSTM</a:t>
            </a:r>
            <a:endParaRPr lang="en-GB" sz="1050"/>
          </a:p>
        </p:txBody>
      </p:sp>
      <p:sp>
        <p:nvSpPr>
          <p:cNvPr id="13" name="TextBox 12">
            <a:extLst>
              <a:ext uri="{FF2B5EF4-FFF2-40B4-BE49-F238E27FC236}">
                <a16:creationId xmlns:a16="http://schemas.microsoft.com/office/drawing/2014/main" id="{8F20D47F-E498-4E9F-95EA-F6BD74A6FBCE}"/>
              </a:ext>
            </a:extLst>
          </p:cNvPr>
          <p:cNvSpPr txBox="1"/>
          <p:nvPr/>
        </p:nvSpPr>
        <p:spPr>
          <a:xfrm>
            <a:off x="1634194" y="3091675"/>
            <a:ext cx="1227524" cy="253916"/>
          </a:xfrm>
          <a:prstGeom prst="rect">
            <a:avLst/>
          </a:prstGeom>
          <a:noFill/>
        </p:spPr>
        <p:txBody>
          <a:bodyPr wrap="square" rtlCol="0">
            <a:spAutoFit/>
          </a:bodyPr>
          <a:lstStyle/>
          <a:p>
            <a:r>
              <a:rPr lang="en-US" sz="1050"/>
              <a:t>Simple RNN</a:t>
            </a:r>
            <a:endParaRPr lang="en-GB" sz="1050"/>
          </a:p>
        </p:txBody>
      </p:sp>
    </p:spTree>
    <p:extLst>
      <p:ext uri="{BB962C8B-B14F-4D97-AF65-F5344CB8AC3E}">
        <p14:creationId xmlns:p14="http://schemas.microsoft.com/office/powerpoint/2010/main" val="1827209949"/>
      </p:ext>
    </p:extLst>
  </p:cSld>
  <p:clrMapOvr>
    <a:masterClrMapping/>
  </p:clrMapOvr>
  <p:transition advTm="2139">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cxnSp>
        <p:nvCxnSpPr>
          <p:cNvPr id="57" name="Google Shape;57;p2"/>
          <p:cNvCxnSpPr>
            <a:cxnSpLocks/>
          </p:cNvCxnSpPr>
          <p:nvPr/>
        </p:nvCxnSpPr>
        <p:spPr>
          <a:xfrm>
            <a:off x="1337588" y="2932950"/>
            <a:ext cx="7107366" cy="0"/>
          </a:xfrm>
          <a:prstGeom prst="straightConnector1">
            <a:avLst/>
          </a:prstGeom>
          <a:noFill/>
          <a:ln w="28575" cap="flat" cmpd="sng">
            <a:solidFill>
              <a:srgbClr val="0E78C0"/>
            </a:solidFill>
            <a:prstDash val="solid"/>
            <a:round/>
            <a:headEnd type="none" w="sm" len="sm"/>
            <a:tailEnd type="none" w="sm" len="sm"/>
          </a:ln>
        </p:spPr>
      </p:cxnSp>
      <p:pic>
        <p:nvPicPr>
          <p:cNvPr id="58" name="Google Shape;58;p2" descr="Icon&#10;&#10;Description automatically generated"/>
          <p:cNvPicPr preferRelativeResize="0"/>
          <p:nvPr/>
        </p:nvPicPr>
        <p:blipFill rotWithShape="1">
          <a:blip r:embed="rId3">
            <a:alphaModFix/>
          </a:blip>
          <a:srcRect/>
          <a:stretch/>
        </p:blipFill>
        <p:spPr>
          <a:xfrm>
            <a:off x="1185188" y="219256"/>
            <a:ext cx="957010" cy="514736"/>
          </a:xfrm>
          <a:prstGeom prst="rect">
            <a:avLst/>
          </a:prstGeom>
          <a:noFill/>
          <a:ln>
            <a:noFill/>
          </a:ln>
        </p:spPr>
      </p:pic>
      <p:sp>
        <p:nvSpPr>
          <p:cNvPr id="59" name="Google Shape;59;p2"/>
          <p:cNvSpPr txBox="1">
            <a:spLocks noGrp="1"/>
          </p:cNvSpPr>
          <p:nvPr>
            <p:ph type="ctrTitle"/>
          </p:nvPr>
        </p:nvSpPr>
        <p:spPr>
          <a:xfrm>
            <a:off x="1337588" y="1373642"/>
            <a:ext cx="6832600" cy="1673815"/>
          </a:xfrm>
          <a:prstGeom prst="rect">
            <a:avLst/>
          </a:prstGeom>
          <a:noFill/>
          <a:ln>
            <a:noFill/>
          </a:ln>
        </p:spPr>
        <p:txBody>
          <a:bodyPr spcFirstLastPara="1" wrap="square" lIns="68550" tIns="34275" rIns="68550" bIns="34275" anchor="ctr" anchorCtr="0">
            <a:noAutofit/>
          </a:bodyPr>
          <a:lstStyle/>
          <a:p>
            <a:pPr algn="ctr">
              <a:buClr>
                <a:srgbClr val="000000"/>
              </a:buClr>
            </a:pPr>
            <a:endParaRPr sz="4000"/>
          </a:p>
          <a:p>
            <a:pPr algn="ctr"/>
            <a:r>
              <a:rPr lang="en-US" sz="4200">
                <a:latin typeface="Roboto"/>
                <a:ea typeface="Roboto"/>
                <a:sym typeface="Roboto"/>
              </a:rPr>
              <a:t>Type of RNNs</a:t>
            </a:r>
            <a:endParaRPr lang="en-US"/>
          </a:p>
        </p:txBody>
      </p:sp>
      <p:pic>
        <p:nvPicPr>
          <p:cNvPr id="60" name="Google Shape;60;p2" descr="C:\Users\tiendv\Desktop\Logo_UIT_Web.png"/>
          <p:cNvPicPr preferRelativeResize="0"/>
          <p:nvPr/>
        </p:nvPicPr>
        <p:blipFill rotWithShape="1">
          <a:blip r:embed="rId4">
            <a:alphaModFix/>
          </a:blip>
          <a:srcRect/>
          <a:stretch/>
        </p:blipFill>
        <p:spPr>
          <a:xfrm>
            <a:off x="7251631" y="54079"/>
            <a:ext cx="640941" cy="766003"/>
          </a:xfrm>
          <a:prstGeom prst="rect">
            <a:avLst/>
          </a:prstGeom>
          <a:noFill/>
          <a:ln>
            <a:noFill/>
          </a:ln>
        </p:spPr>
      </p:pic>
      <p:pic>
        <p:nvPicPr>
          <p:cNvPr id="62" name="Google Shape;62;p2" descr="Icon&#10;&#10;Description automatically generated"/>
          <p:cNvPicPr preferRelativeResize="0"/>
          <p:nvPr/>
        </p:nvPicPr>
        <p:blipFill rotWithShape="1">
          <a:blip r:embed="rId5">
            <a:alphaModFix/>
          </a:blip>
          <a:srcRect/>
          <a:stretch/>
        </p:blipFill>
        <p:spPr>
          <a:xfrm>
            <a:off x="4305099" y="156145"/>
            <a:ext cx="640950" cy="640965"/>
          </a:xfrm>
          <a:prstGeom prst="rect">
            <a:avLst/>
          </a:prstGeom>
          <a:noFill/>
          <a:ln>
            <a:noFill/>
          </a:ln>
        </p:spPr>
      </p:pic>
    </p:spTree>
    <p:extLst>
      <p:ext uri="{BB962C8B-B14F-4D97-AF65-F5344CB8AC3E}">
        <p14:creationId xmlns:p14="http://schemas.microsoft.com/office/powerpoint/2010/main" val="136049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29" name="Picture 2">
            <a:extLst>
              <a:ext uri="{FF2B5EF4-FFF2-40B4-BE49-F238E27FC236}">
                <a16:creationId xmlns:a16="http://schemas.microsoft.com/office/drawing/2014/main" id="{2D657DBE-B0BA-497C-9B0D-33B4B725E66B}"/>
              </a:ext>
            </a:extLst>
          </p:cNvPr>
          <p:cNvPicPr>
            <a:picLocks noChangeAspect="1"/>
          </p:cNvPicPr>
          <p:nvPr/>
        </p:nvPicPr>
        <p:blipFill>
          <a:blip r:embed="rId3"/>
          <a:srcRect/>
          <a:stretch>
            <a:fillRect/>
          </a:stretch>
        </p:blipFill>
        <p:spPr>
          <a:xfrm>
            <a:off x="2952361" y="2002973"/>
            <a:ext cx="2702264" cy="2509245"/>
          </a:xfrm>
          <a:prstGeom prst="rect">
            <a:avLst/>
          </a:prstGeom>
        </p:spPr>
      </p:pic>
      <p:sp>
        <p:nvSpPr>
          <p:cNvPr id="30" name="TextBox 4">
            <a:extLst>
              <a:ext uri="{FF2B5EF4-FFF2-40B4-BE49-F238E27FC236}">
                <a16:creationId xmlns:a16="http://schemas.microsoft.com/office/drawing/2014/main" id="{3CC96405-6A6D-4C67-AF11-85D0D0599773}"/>
              </a:ext>
            </a:extLst>
          </p:cNvPr>
          <p:cNvSpPr txBox="1"/>
          <p:nvPr/>
        </p:nvSpPr>
        <p:spPr>
          <a:xfrm>
            <a:off x="595361" y="825951"/>
            <a:ext cx="5253895" cy="1376467"/>
          </a:xfrm>
          <a:prstGeom prst="rect">
            <a:avLst/>
          </a:prstGeom>
        </p:spPr>
        <p:txBody>
          <a:bodyPr wrap="square" lIns="0" tIns="0" rIns="0" bIns="0" rtlCol="0" anchor="t">
            <a:spAutoFit/>
          </a:bodyPr>
          <a:lstStyle/>
          <a:p>
            <a:pPr>
              <a:lnSpc>
                <a:spcPts val="4759"/>
              </a:lnSpc>
            </a:pPr>
            <a:r>
              <a:rPr lang="en-US" sz="1600">
                <a:solidFill>
                  <a:srgbClr val="000000"/>
                </a:solidFill>
                <a:latin typeface="Open Sans Light Bold Italics"/>
              </a:rPr>
              <a:t>One-to-one</a:t>
            </a:r>
            <a:r>
              <a:rPr lang="en-US" sz="1600">
                <a:solidFill>
                  <a:srgbClr val="000000"/>
                </a:solidFill>
                <a:latin typeface="Open Sans Light"/>
              </a:rPr>
              <a:t> (Vanilla Neural Network): T</a:t>
            </a:r>
            <a:r>
              <a:rPr lang="en-US" sz="1600" baseline="-25000">
                <a:solidFill>
                  <a:srgbClr val="000000"/>
                </a:solidFill>
                <a:latin typeface="Open Sans Light"/>
              </a:rPr>
              <a:t>x</a:t>
            </a:r>
            <a:r>
              <a:rPr lang="en-US" sz="1600">
                <a:solidFill>
                  <a:srgbClr val="000000"/>
                </a:solidFill>
                <a:latin typeface="Open Sans Light"/>
              </a:rPr>
              <a:t>​ = T</a:t>
            </a:r>
            <a:r>
              <a:rPr lang="en-US" sz="1600" baseline="-25000">
                <a:solidFill>
                  <a:srgbClr val="000000"/>
                </a:solidFill>
                <a:latin typeface="Open Sans Light"/>
              </a:rPr>
              <a:t>y</a:t>
            </a:r>
            <a:r>
              <a:rPr lang="en-US" sz="1600">
                <a:solidFill>
                  <a:srgbClr val="000000"/>
                </a:solidFill>
                <a:latin typeface="Open Sans Light"/>
              </a:rPr>
              <a:t>​ = 1</a:t>
            </a:r>
          </a:p>
          <a:p>
            <a:r>
              <a:rPr lang="en-US" sz="1600">
                <a:solidFill>
                  <a:srgbClr val="000000"/>
                </a:solidFill>
                <a:latin typeface="Open Sans Light"/>
              </a:rPr>
              <a:t>Ex: </a:t>
            </a:r>
            <a:r>
              <a:rPr lang="en-US" sz="1600">
                <a:latin typeface="Open Sans Light"/>
              </a:rPr>
              <a:t>Image Classification</a:t>
            </a:r>
            <a:endParaRPr lang="en-US" sz="1600">
              <a:solidFill>
                <a:srgbClr val="000000"/>
              </a:solidFill>
              <a:latin typeface="Open Sans Light"/>
            </a:endParaRPr>
          </a:p>
          <a:p>
            <a:pPr>
              <a:lnSpc>
                <a:spcPts val="4759"/>
              </a:lnSpc>
            </a:pPr>
            <a:endParaRPr lang="en-US" sz="1600">
              <a:solidFill>
                <a:srgbClr val="000000"/>
              </a:solidFill>
              <a:latin typeface="Open Sans Light"/>
            </a:endParaRPr>
          </a:p>
        </p:txBody>
      </p:sp>
    </p:spTree>
    <p:extLst>
      <p:ext uri="{BB962C8B-B14F-4D97-AF65-F5344CB8AC3E}">
        <p14:creationId xmlns:p14="http://schemas.microsoft.com/office/powerpoint/2010/main" val="4050783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154A2A1-1CCA-4AF7-996A-BB7E65BB983C}"/>
              </a:ext>
            </a:extLst>
          </p:cNvPr>
          <p:cNvPicPr>
            <a:picLocks noChangeAspect="1"/>
          </p:cNvPicPr>
          <p:nvPr/>
        </p:nvPicPr>
        <p:blipFill>
          <a:blip r:embed="rId2"/>
          <a:srcRect/>
          <a:stretch>
            <a:fillRect/>
          </a:stretch>
        </p:blipFill>
        <p:spPr>
          <a:xfrm>
            <a:off x="1898345" y="1952253"/>
            <a:ext cx="5347309" cy="2797598"/>
          </a:xfrm>
          <a:prstGeom prst="rect">
            <a:avLst/>
          </a:prstGeom>
        </p:spPr>
      </p:pic>
      <p:sp>
        <p:nvSpPr>
          <p:cNvPr id="4" name="Chỗ dành sẵn cho Số hiệu Bản chiếu 3">
            <a:extLst>
              <a:ext uri="{FF2B5EF4-FFF2-40B4-BE49-F238E27FC236}">
                <a16:creationId xmlns:a16="http://schemas.microsoft.com/office/drawing/2014/main" id="{D9083F55-2D4E-424F-840F-12ECD79782EA}"/>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6" name="TextBox 3">
            <a:extLst>
              <a:ext uri="{FF2B5EF4-FFF2-40B4-BE49-F238E27FC236}">
                <a16:creationId xmlns:a16="http://schemas.microsoft.com/office/drawing/2014/main" id="{74BF2818-F134-4695-BA85-B56AFBD8F077}"/>
              </a:ext>
            </a:extLst>
          </p:cNvPr>
          <p:cNvSpPr txBox="1"/>
          <p:nvPr/>
        </p:nvSpPr>
        <p:spPr>
          <a:xfrm>
            <a:off x="443345" y="430737"/>
            <a:ext cx="5356467" cy="1759008"/>
          </a:xfrm>
          <a:prstGeom prst="rect">
            <a:avLst/>
          </a:prstGeom>
        </p:spPr>
        <p:txBody>
          <a:bodyPr wrap="square" lIns="0" tIns="0" rIns="0" bIns="0" rtlCol="0" anchor="t">
            <a:spAutoFit/>
          </a:bodyPr>
          <a:lstStyle/>
          <a:p>
            <a:pPr>
              <a:lnSpc>
                <a:spcPts val="4759"/>
              </a:lnSpc>
            </a:pPr>
            <a:r>
              <a:rPr lang="en-US" sz="2000">
                <a:solidFill>
                  <a:srgbClr val="000000"/>
                </a:solidFill>
                <a:latin typeface="Open Sans Light Bold Italics"/>
              </a:rPr>
              <a:t>One-to-many: </a:t>
            </a:r>
            <a:r>
              <a:rPr lang="en-US" sz="2000" err="1">
                <a:solidFill>
                  <a:srgbClr val="000000"/>
                </a:solidFill>
                <a:latin typeface="Open Sans Light"/>
              </a:rPr>
              <a:t>T</a:t>
            </a:r>
            <a:r>
              <a:rPr lang="en-US" sz="2000" baseline="-25000" err="1">
                <a:solidFill>
                  <a:srgbClr val="000000"/>
                </a:solidFill>
                <a:latin typeface="Open Sans Light"/>
              </a:rPr>
              <a:t>x</a:t>
            </a:r>
            <a:r>
              <a:rPr lang="en-US" sz="2000">
                <a:solidFill>
                  <a:srgbClr val="000000"/>
                </a:solidFill>
                <a:latin typeface="Open Sans Light"/>
              </a:rPr>
              <a:t> ​= 1, T</a:t>
            </a:r>
            <a:r>
              <a:rPr lang="en-US" sz="2000" baseline="-25000">
                <a:solidFill>
                  <a:srgbClr val="000000"/>
                </a:solidFill>
                <a:latin typeface="Open Sans Light"/>
              </a:rPr>
              <a:t>y</a:t>
            </a:r>
            <a:r>
              <a:rPr lang="en-US" sz="2000">
                <a:solidFill>
                  <a:srgbClr val="000000"/>
                </a:solidFill>
                <a:latin typeface="Open Sans Light"/>
              </a:rPr>
              <a:t> ​&gt; 1</a:t>
            </a:r>
          </a:p>
          <a:p>
            <a:pPr>
              <a:lnSpc>
                <a:spcPts val="4759"/>
              </a:lnSpc>
            </a:pPr>
            <a:r>
              <a:rPr lang="en-US" sz="2000">
                <a:solidFill>
                  <a:srgbClr val="000000"/>
                </a:solidFill>
                <a:latin typeface="Open Sans Light"/>
              </a:rPr>
              <a:t>Ex: Image Captioning (Image -&gt; word)</a:t>
            </a:r>
          </a:p>
          <a:p>
            <a:pPr>
              <a:lnSpc>
                <a:spcPts val="4759"/>
              </a:lnSpc>
            </a:pPr>
            <a:endParaRPr lang="en-US" sz="2000">
              <a:solidFill>
                <a:srgbClr val="000000"/>
              </a:solidFill>
              <a:latin typeface="Open Sans Light"/>
            </a:endParaRPr>
          </a:p>
        </p:txBody>
      </p:sp>
    </p:spTree>
    <p:extLst>
      <p:ext uri="{BB962C8B-B14F-4D97-AF65-F5344CB8AC3E}">
        <p14:creationId xmlns:p14="http://schemas.microsoft.com/office/powerpoint/2010/main" val="1947201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4F3602C1-85F1-4D8B-95E3-7A7ED19898C1}"/>
              </a:ext>
            </a:extLst>
          </p:cNvPr>
          <p:cNvSpPr>
            <a:spLocks noGrp="1"/>
          </p:cNvSpPr>
          <p:nvPr>
            <p:ph type="sldNum" idx="12"/>
          </p:nvPr>
        </p:nvSpPr>
        <p:spPr/>
        <p:txBody>
          <a:bodyPr/>
          <a:lstStyle/>
          <a:p>
            <a:fld id="{00000000-1234-1234-1234-123412341234}" type="slidenum">
              <a:rPr lang="en-US" smtClean="0"/>
              <a:pPr/>
              <a:t>7</a:t>
            </a:fld>
            <a:endParaRPr lang="en-US"/>
          </a:p>
        </p:txBody>
      </p:sp>
      <p:pic>
        <p:nvPicPr>
          <p:cNvPr id="5" name="Picture 2">
            <a:extLst>
              <a:ext uri="{FF2B5EF4-FFF2-40B4-BE49-F238E27FC236}">
                <a16:creationId xmlns:a16="http://schemas.microsoft.com/office/drawing/2014/main" id="{768736CB-EB61-47DF-ADC1-18A1CB15635B}"/>
              </a:ext>
            </a:extLst>
          </p:cNvPr>
          <p:cNvPicPr>
            <a:picLocks noChangeAspect="1"/>
          </p:cNvPicPr>
          <p:nvPr/>
        </p:nvPicPr>
        <p:blipFill>
          <a:blip r:embed="rId2"/>
          <a:srcRect/>
          <a:stretch>
            <a:fillRect/>
          </a:stretch>
        </p:blipFill>
        <p:spPr>
          <a:xfrm>
            <a:off x="1684739" y="1351380"/>
            <a:ext cx="5774522" cy="3398471"/>
          </a:xfrm>
          <a:prstGeom prst="rect">
            <a:avLst/>
          </a:prstGeom>
        </p:spPr>
      </p:pic>
      <p:sp>
        <p:nvSpPr>
          <p:cNvPr id="6" name="TextBox 3">
            <a:extLst>
              <a:ext uri="{FF2B5EF4-FFF2-40B4-BE49-F238E27FC236}">
                <a16:creationId xmlns:a16="http://schemas.microsoft.com/office/drawing/2014/main" id="{BB6CE02E-6448-4B1F-B3EB-F80CFB5A0C5D}"/>
              </a:ext>
            </a:extLst>
          </p:cNvPr>
          <p:cNvSpPr txBox="1"/>
          <p:nvPr/>
        </p:nvSpPr>
        <p:spPr>
          <a:xfrm>
            <a:off x="824855" y="550937"/>
            <a:ext cx="7135835" cy="798295"/>
          </a:xfrm>
          <a:prstGeom prst="rect">
            <a:avLst/>
          </a:prstGeom>
        </p:spPr>
        <p:txBody>
          <a:bodyPr wrap="square" lIns="0" tIns="0" rIns="0" bIns="0" rtlCol="0" anchor="t">
            <a:spAutoFit/>
          </a:bodyPr>
          <a:lstStyle/>
          <a:p>
            <a:r>
              <a:rPr lang="en-US" sz="1800">
                <a:solidFill>
                  <a:srgbClr val="000000"/>
                </a:solidFill>
                <a:latin typeface="Open Sans Light Bold Italics"/>
              </a:rPr>
              <a:t>Many-to-one</a:t>
            </a:r>
            <a:r>
              <a:rPr lang="en-US" sz="1800">
                <a:solidFill>
                  <a:srgbClr val="000000"/>
                </a:solidFill>
                <a:latin typeface="Open Sans Light"/>
              </a:rPr>
              <a:t>: T</a:t>
            </a:r>
            <a:r>
              <a:rPr lang="en-US" sz="1800" baseline="-25000">
                <a:solidFill>
                  <a:srgbClr val="000000"/>
                </a:solidFill>
                <a:latin typeface="Open Sans Light"/>
              </a:rPr>
              <a:t>x</a:t>
            </a:r>
            <a:r>
              <a:rPr lang="en-US" sz="1800">
                <a:solidFill>
                  <a:srgbClr val="000000"/>
                </a:solidFill>
                <a:latin typeface="Open Sans Light"/>
              </a:rPr>
              <a:t> ​&gt; 1, T</a:t>
            </a:r>
            <a:r>
              <a:rPr lang="en-US" sz="1800" baseline="-25000">
                <a:solidFill>
                  <a:srgbClr val="000000"/>
                </a:solidFill>
                <a:latin typeface="Open Sans Light"/>
              </a:rPr>
              <a:t>y</a:t>
            </a:r>
            <a:r>
              <a:rPr lang="en-US" sz="1800">
                <a:solidFill>
                  <a:srgbClr val="000000"/>
                </a:solidFill>
                <a:latin typeface="Open Sans Light"/>
              </a:rPr>
              <a:t> ​ =1</a:t>
            </a:r>
          </a:p>
          <a:p>
            <a:pPr>
              <a:lnSpc>
                <a:spcPts val="4759"/>
              </a:lnSpc>
            </a:pPr>
            <a:r>
              <a:rPr lang="en-US" sz="1800">
                <a:solidFill>
                  <a:srgbClr val="000000"/>
                </a:solidFill>
                <a:latin typeface="Open Sans Light"/>
              </a:rPr>
              <a:t>Ex: Action Prediction (video </a:t>
            </a:r>
            <a:r>
              <a:rPr lang="en-US" sz="1800">
                <a:latin typeface="Open Sans Light"/>
              </a:rPr>
              <a:t>frames</a:t>
            </a:r>
            <a:r>
              <a:rPr lang="en-US" sz="1800">
                <a:solidFill>
                  <a:srgbClr val="000000"/>
                </a:solidFill>
                <a:latin typeface="Open Sans Light"/>
              </a:rPr>
              <a:t> -&gt; action class)</a:t>
            </a:r>
          </a:p>
        </p:txBody>
      </p:sp>
    </p:spTree>
    <p:extLst>
      <p:ext uri="{BB962C8B-B14F-4D97-AF65-F5344CB8AC3E}">
        <p14:creationId xmlns:p14="http://schemas.microsoft.com/office/powerpoint/2010/main" val="3971948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474F1FF9-E3EE-47DA-B58F-3DD819B1EEC4}"/>
              </a:ext>
            </a:extLst>
          </p:cNvPr>
          <p:cNvSpPr>
            <a:spLocks noGrp="1"/>
          </p:cNvSpPr>
          <p:nvPr>
            <p:ph type="sldNum" idx="12"/>
          </p:nvPr>
        </p:nvSpPr>
        <p:spPr/>
        <p:txBody>
          <a:bodyPr/>
          <a:lstStyle/>
          <a:p>
            <a:fld id="{00000000-1234-1234-1234-123412341234}" type="slidenum">
              <a:rPr lang="en-US" smtClean="0"/>
              <a:pPr/>
              <a:t>8</a:t>
            </a:fld>
            <a:endParaRPr lang="en-US"/>
          </a:p>
        </p:txBody>
      </p:sp>
      <p:pic>
        <p:nvPicPr>
          <p:cNvPr id="5" name="Picture 2">
            <a:extLst>
              <a:ext uri="{FF2B5EF4-FFF2-40B4-BE49-F238E27FC236}">
                <a16:creationId xmlns:a16="http://schemas.microsoft.com/office/drawing/2014/main" id="{FAE3AC3C-DA95-47BB-BC5D-1446FA2715AE}"/>
              </a:ext>
            </a:extLst>
          </p:cNvPr>
          <p:cNvPicPr>
            <a:picLocks noChangeAspect="1"/>
          </p:cNvPicPr>
          <p:nvPr/>
        </p:nvPicPr>
        <p:blipFill>
          <a:blip r:embed="rId2"/>
          <a:srcRect/>
          <a:stretch>
            <a:fillRect/>
          </a:stretch>
        </p:blipFill>
        <p:spPr>
          <a:xfrm>
            <a:off x="1737506" y="1554036"/>
            <a:ext cx="5668987" cy="3257552"/>
          </a:xfrm>
          <a:prstGeom prst="rect">
            <a:avLst/>
          </a:prstGeom>
        </p:spPr>
      </p:pic>
      <p:sp>
        <p:nvSpPr>
          <p:cNvPr id="6" name="TextBox 3">
            <a:extLst>
              <a:ext uri="{FF2B5EF4-FFF2-40B4-BE49-F238E27FC236}">
                <a16:creationId xmlns:a16="http://schemas.microsoft.com/office/drawing/2014/main" id="{653EAEE6-2AB2-4E16-998B-18F1D350746E}"/>
              </a:ext>
            </a:extLst>
          </p:cNvPr>
          <p:cNvSpPr txBox="1"/>
          <p:nvPr/>
        </p:nvSpPr>
        <p:spPr>
          <a:xfrm>
            <a:off x="595086" y="296087"/>
            <a:ext cx="6061821" cy="1143455"/>
          </a:xfrm>
          <a:prstGeom prst="rect">
            <a:avLst/>
          </a:prstGeom>
        </p:spPr>
        <p:txBody>
          <a:bodyPr wrap="square" lIns="0" tIns="0" rIns="0" bIns="0" rtlCol="0" anchor="t">
            <a:spAutoFit/>
          </a:bodyPr>
          <a:lstStyle/>
          <a:p>
            <a:pPr>
              <a:lnSpc>
                <a:spcPts val="4759"/>
              </a:lnSpc>
            </a:pPr>
            <a:r>
              <a:rPr lang="en-US" sz="2000">
                <a:solidFill>
                  <a:srgbClr val="000000"/>
                </a:solidFill>
                <a:latin typeface="Open Sans Light Bold Italics"/>
              </a:rPr>
              <a:t>Many-to-many</a:t>
            </a:r>
            <a:r>
              <a:rPr lang="en-US" sz="2000">
                <a:solidFill>
                  <a:srgbClr val="000000"/>
                </a:solidFill>
                <a:latin typeface="Open Sans Light"/>
              </a:rPr>
              <a:t>: </a:t>
            </a:r>
            <a:r>
              <a:rPr lang="en-US" sz="2000" err="1">
                <a:solidFill>
                  <a:srgbClr val="000000"/>
                </a:solidFill>
                <a:latin typeface="Open Sans Light"/>
              </a:rPr>
              <a:t>T</a:t>
            </a:r>
            <a:r>
              <a:rPr lang="en-US" sz="2000" baseline="-25000" err="1">
                <a:solidFill>
                  <a:srgbClr val="000000"/>
                </a:solidFill>
                <a:latin typeface="Open Sans Light"/>
              </a:rPr>
              <a:t>x</a:t>
            </a:r>
            <a:r>
              <a:rPr lang="en-US" sz="2000">
                <a:solidFill>
                  <a:srgbClr val="000000"/>
                </a:solidFill>
                <a:latin typeface="Open Sans Light"/>
              </a:rPr>
              <a:t> = T</a:t>
            </a:r>
            <a:r>
              <a:rPr lang="en-US" sz="2000" baseline="-25000">
                <a:solidFill>
                  <a:srgbClr val="000000"/>
                </a:solidFill>
                <a:latin typeface="Open Sans Light"/>
              </a:rPr>
              <a:t>y</a:t>
            </a:r>
          </a:p>
          <a:p>
            <a:pPr>
              <a:lnSpc>
                <a:spcPts val="4759"/>
              </a:lnSpc>
            </a:pPr>
            <a:r>
              <a:rPr lang="en-US" sz="2000">
                <a:solidFill>
                  <a:srgbClr val="000000"/>
                </a:solidFill>
                <a:latin typeface="Open Sans Light"/>
              </a:rPr>
              <a:t>Ex: Video Captioning (video frames -&gt; caption)</a:t>
            </a:r>
          </a:p>
        </p:txBody>
      </p:sp>
    </p:spTree>
    <p:extLst>
      <p:ext uri="{BB962C8B-B14F-4D97-AF65-F5344CB8AC3E}">
        <p14:creationId xmlns:p14="http://schemas.microsoft.com/office/powerpoint/2010/main" val="201994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9C101F9F-F3EA-47B4-A20B-B77472F2B363}"/>
              </a:ext>
            </a:extLst>
          </p:cNvPr>
          <p:cNvSpPr>
            <a:spLocks noGrp="1"/>
          </p:cNvSpPr>
          <p:nvPr>
            <p:ph type="sldNum" idx="12"/>
          </p:nvPr>
        </p:nvSpPr>
        <p:spPr/>
        <p:txBody>
          <a:bodyPr/>
          <a:lstStyle/>
          <a:p>
            <a:fld id="{00000000-1234-1234-1234-123412341234}" type="slidenum">
              <a:rPr lang="en-US" smtClean="0"/>
              <a:pPr/>
              <a:t>9</a:t>
            </a:fld>
            <a:endParaRPr lang="en-US"/>
          </a:p>
        </p:txBody>
      </p:sp>
      <p:pic>
        <p:nvPicPr>
          <p:cNvPr id="5" name="Picture 2">
            <a:extLst>
              <a:ext uri="{FF2B5EF4-FFF2-40B4-BE49-F238E27FC236}">
                <a16:creationId xmlns:a16="http://schemas.microsoft.com/office/drawing/2014/main" id="{B44DED07-BBE0-406D-A363-2CFBE650E90D}"/>
              </a:ext>
            </a:extLst>
          </p:cNvPr>
          <p:cNvPicPr>
            <a:picLocks noChangeAspect="1"/>
          </p:cNvPicPr>
          <p:nvPr/>
        </p:nvPicPr>
        <p:blipFill>
          <a:blip r:embed="rId2"/>
          <a:srcRect/>
          <a:stretch>
            <a:fillRect/>
          </a:stretch>
        </p:blipFill>
        <p:spPr>
          <a:xfrm>
            <a:off x="1090031" y="1282960"/>
            <a:ext cx="6963937" cy="3087783"/>
          </a:xfrm>
          <a:prstGeom prst="rect">
            <a:avLst/>
          </a:prstGeom>
        </p:spPr>
      </p:pic>
      <mc:AlternateContent xmlns:mc="http://schemas.openxmlformats.org/markup-compatibility/2006" xmlns:a14="http://schemas.microsoft.com/office/drawing/2010/main">
        <mc:Choice Requires="a14">
          <p:sp>
            <p:nvSpPr>
              <p:cNvPr id="6" name="TextBox 3">
                <a:extLst>
                  <a:ext uri="{FF2B5EF4-FFF2-40B4-BE49-F238E27FC236}">
                    <a16:creationId xmlns:a16="http://schemas.microsoft.com/office/drawing/2014/main" id="{FBA8D54E-27EE-426B-8C0C-CAE83A2BAF92}"/>
                  </a:ext>
                </a:extLst>
              </p:cNvPr>
              <p:cNvSpPr txBox="1"/>
              <p:nvPr/>
            </p:nvSpPr>
            <p:spPr>
              <a:xfrm>
                <a:off x="450068" y="471741"/>
                <a:ext cx="5512585" cy="615553"/>
              </a:xfrm>
              <a:prstGeom prst="rect">
                <a:avLst/>
              </a:prstGeom>
            </p:spPr>
            <p:txBody>
              <a:bodyPr wrap="square" lIns="0" tIns="0" rIns="0" bIns="0" rtlCol="0" anchor="t">
                <a:spAutoFit/>
              </a:bodyPr>
              <a:lstStyle/>
              <a:p>
                <a:r>
                  <a:rPr lang="en-US" sz="2000">
                    <a:solidFill>
                      <a:srgbClr val="000000"/>
                    </a:solidFill>
                    <a:latin typeface="Open Sans Light Bold Italics"/>
                  </a:rPr>
                  <a:t>Many-to-many</a:t>
                </a:r>
                <a:r>
                  <a:rPr lang="en-US" sz="2000">
                    <a:solidFill>
                      <a:srgbClr val="000000"/>
                    </a:solidFill>
                    <a:latin typeface="Open Sans Light"/>
                  </a:rPr>
                  <a:t>: </a:t>
                </a:r>
                <a:r>
                  <a:rPr lang="en-US" sz="2000" err="1">
                    <a:solidFill>
                      <a:srgbClr val="000000"/>
                    </a:solidFill>
                    <a:latin typeface="Open Sans Light"/>
                  </a:rPr>
                  <a:t>T</a:t>
                </a:r>
                <a:r>
                  <a:rPr lang="en-US" sz="2000" baseline="-25000" err="1">
                    <a:solidFill>
                      <a:srgbClr val="000000"/>
                    </a:solidFill>
                    <a:latin typeface="Open Sans Light"/>
                  </a:rPr>
                  <a:t>x</a:t>
                </a:r>
                <a:r>
                  <a:rPr lang="en-US" sz="2000">
                    <a:solidFill>
                      <a:srgbClr val="000000"/>
                    </a:solidFill>
                    <a:latin typeface="Open Sans Light"/>
                  </a:rPr>
                  <a:t> </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a:solidFill>
                      <a:srgbClr val="000000"/>
                    </a:solidFill>
                    <a:latin typeface="Open Sans Light"/>
                  </a:rPr>
                  <a:t> T</a:t>
                </a:r>
                <a:r>
                  <a:rPr lang="en-US" sz="2000" baseline="-25000">
                    <a:solidFill>
                      <a:srgbClr val="000000"/>
                    </a:solidFill>
                    <a:latin typeface="Open Sans Light"/>
                  </a:rPr>
                  <a:t>y</a:t>
                </a:r>
              </a:p>
              <a:p>
                <a:r>
                  <a:rPr lang="en-US" sz="2000">
                    <a:solidFill>
                      <a:srgbClr val="000000"/>
                    </a:solidFill>
                    <a:latin typeface="Open Sans Light"/>
                  </a:rPr>
                  <a:t>Ex: Video Classification on frame level</a:t>
                </a:r>
              </a:p>
            </p:txBody>
          </p:sp>
        </mc:Choice>
        <mc:Fallback xmlns="">
          <p:sp>
            <p:nvSpPr>
              <p:cNvPr id="6" name="TextBox 3">
                <a:extLst>
                  <a:ext uri="{FF2B5EF4-FFF2-40B4-BE49-F238E27FC236}">
                    <a16:creationId xmlns:a16="http://schemas.microsoft.com/office/drawing/2014/main" id="{FBA8D54E-27EE-426B-8C0C-CAE83A2BAF92}"/>
                  </a:ext>
                </a:extLst>
              </p:cNvPr>
              <p:cNvSpPr txBox="1">
                <a:spLocks noRot="1" noChangeAspect="1" noMove="1" noResize="1" noEditPoints="1" noAdjustHandles="1" noChangeArrowheads="1" noChangeShapeType="1" noTextEdit="1"/>
              </p:cNvSpPr>
              <p:nvPr/>
            </p:nvSpPr>
            <p:spPr>
              <a:xfrm>
                <a:off x="450068" y="471741"/>
                <a:ext cx="5512585" cy="615553"/>
              </a:xfrm>
              <a:prstGeom prst="rect">
                <a:avLst/>
              </a:prstGeom>
              <a:blipFill>
                <a:blip r:embed="rId3"/>
                <a:stretch>
                  <a:fillRect l="-2876" t="-12871" b="-24752"/>
                </a:stretch>
              </a:blipFill>
            </p:spPr>
            <p:txBody>
              <a:bodyPr/>
              <a:lstStyle/>
              <a:p>
                <a:r>
                  <a:rPr lang="en-US">
                    <a:noFill/>
                  </a:rPr>
                  <a:t> </a:t>
                </a:r>
              </a:p>
            </p:txBody>
          </p:sp>
        </mc:Fallback>
      </mc:AlternateContent>
    </p:spTree>
    <p:extLst>
      <p:ext uri="{BB962C8B-B14F-4D97-AF65-F5344CB8AC3E}">
        <p14:creationId xmlns:p14="http://schemas.microsoft.com/office/powerpoint/2010/main" val="1162913071"/>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A30F3884CD43244294355762AE14FDC0" ma:contentTypeVersion="11" ma:contentTypeDescription="Tạo tài liệu mới." ma:contentTypeScope="" ma:versionID="5c64e35a95518c662c9b887462907b99">
  <xsd:schema xmlns:xsd="http://www.w3.org/2001/XMLSchema" xmlns:xs="http://www.w3.org/2001/XMLSchema" xmlns:p="http://schemas.microsoft.com/office/2006/metadata/properties" xmlns:ns3="c8b53866-fdfd-416a-aee2-e50c3ae941dd" targetNamespace="http://schemas.microsoft.com/office/2006/metadata/properties" ma:root="true" ma:fieldsID="a4cf28b848aa626356775eece275c58b" ns3:_="">
    <xsd:import namespace="c8b53866-fdfd-416a-aee2-e50c3ae941dd"/>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b53866-fdfd-416a-aee2-e50c3ae94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1FD3FB-34AE-4CF5-BB5B-95EDB8EDF09D}">
  <ds:schemaRefs>
    <ds:schemaRef ds:uri="http://schemas.microsoft.com/sharepoint/v3/contenttype/forms"/>
  </ds:schemaRefs>
</ds:datastoreItem>
</file>

<file path=customXml/itemProps2.xml><?xml version="1.0" encoding="utf-8"?>
<ds:datastoreItem xmlns:ds="http://schemas.openxmlformats.org/officeDocument/2006/customXml" ds:itemID="{9D8AC6DA-C333-4017-A876-C4BA7B029D66}">
  <ds:schemaRefs>
    <ds:schemaRef ds:uri="c8b53866-fdfd-416a-aee2-e50c3ae941d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CCD91A9-982B-4928-A9CE-0A43FC4A75A9}">
  <ds:schemaRefs>
    <ds:schemaRef ds:uri="c8b53866-fdfd-416a-aee2-e50c3ae941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Trình chiếu Trên màn hình (16:9)</PresentationFormat>
  <Slides>38</Slides>
  <Notes>25</Notes>
  <HiddenSlides>0</HiddenSlides>
  <ScaleCrop>false</ScaleCrop>
  <HeadingPairs>
    <vt:vector size="4" baseType="variant">
      <vt:variant>
        <vt:lpstr>Chủ đề</vt:lpstr>
      </vt:variant>
      <vt:variant>
        <vt:i4>1</vt:i4>
      </vt:variant>
      <vt:variant>
        <vt:lpstr>Tiêu đề Bản chiếu</vt:lpstr>
      </vt:variant>
      <vt:variant>
        <vt:i4>38</vt:i4>
      </vt:variant>
    </vt:vector>
  </HeadingPairs>
  <TitlesOfParts>
    <vt:vector size="39" baseType="lpstr">
      <vt:lpstr>Cordelia template</vt:lpstr>
      <vt:lpstr> Recurrent Neural Networks</vt:lpstr>
      <vt:lpstr>Outline</vt:lpstr>
      <vt:lpstr>Tổng quan</vt:lpstr>
      <vt:lpstr> Type of RNNs</vt:lpstr>
      <vt:lpstr>Bản trình bày PowerPoint</vt:lpstr>
      <vt:lpstr>Bản trình bày PowerPoint</vt:lpstr>
      <vt:lpstr>Bản trình bày PowerPoint</vt:lpstr>
      <vt:lpstr>Bản trình bày PowerPoint</vt:lpstr>
      <vt:lpstr>Bản trình bày PowerPoint</vt:lpstr>
      <vt:lpstr>Feedforward Networks</vt:lpstr>
      <vt:lpstr>Recurrent Neural Networks (RNN)  Feedfoward Networks</vt:lpstr>
      <vt:lpstr>Recurrent Neural Networks for Sequence Modeling Computational Graph</vt:lpstr>
      <vt:lpstr>Backpropagation Through Time</vt:lpstr>
      <vt:lpstr>Backpropagation Through Time</vt:lpstr>
      <vt:lpstr>Vanishing and Exploding Gradient</vt:lpstr>
      <vt:lpstr>Vanishing and Exploding Gradient problem - WHY</vt:lpstr>
      <vt:lpstr>Vanishing and Exploding Gradient problem - WHY</vt:lpstr>
      <vt:lpstr>Vanishing and Exploding Gradient problem - WHY</vt:lpstr>
      <vt:lpstr>Exploding Gradients</vt:lpstr>
      <vt:lpstr>Truncated Backpropagation Through Time (TBPTT)</vt:lpstr>
      <vt:lpstr>Bản trình bày PowerPoint</vt:lpstr>
      <vt:lpstr>Teacher Forcing </vt:lpstr>
      <vt:lpstr>Bản trình bày PowerPoint</vt:lpstr>
      <vt:lpstr>Echo State Networks </vt:lpstr>
      <vt:lpstr>Vanishing Gradients</vt:lpstr>
      <vt:lpstr>Bản trình bày PowerPoint</vt:lpstr>
      <vt:lpstr>Long Short-Term Memory - LSTM</vt:lpstr>
      <vt:lpstr>Ý tưởng cơ bản của LSTM</vt:lpstr>
      <vt:lpstr>Cổng</vt:lpstr>
      <vt:lpstr>Forget Gate</vt:lpstr>
      <vt:lpstr>Input Gate</vt:lpstr>
      <vt:lpstr>Update the cell state</vt:lpstr>
      <vt:lpstr>Output gate</vt:lpstr>
      <vt:lpstr>Evaluating RNN models</vt:lpstr>
      <vt:lpstr>Evaluating RNN models</vt:lpstr>
      <vt:lpstr>Evaluating RNN models</vt:lpstr>
      <vt:lpstr>Evaluating RNN models</vt:lpstr>
      <vt:lpstr>Evaluating RNN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KHMT 2020</dc:title>
  <dc:creator>Cao Van Hung</dc:creator>
  <cp:revision>2</cp:revision>
  <dcterms:modified xsi:type="dcterms:W3CDTF">2021-12-26T13:50:48Z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0x010100A30F3884CD43244294355762AE14FDC0</vt:lpwstr>
  </property>
</Properties>
</file>